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39"/>
  </p:notesMasterIdLst>
  <p:sldIdLst>
    <p:sldId id="338" r:id="rId5"/>
    <p:sldId id="303" r:id="rId6"/>
    <p:sldId id="297" r:id="rId7"/>
    <p:sldId id="337" r:id="rId8"/>
    <p:sldId id="323" r:id="rId9"/>
    <p:sldId id="346" r:id="rId10"/>
    <p:sldId id="295" r:id="rId11"/>
    <p:sldId id="339" r:id="rId12"/>
    <p:sldId id="340" r:id="rId13"/>
    <p:sldId id="282" r:id="rId14"/>
    <p:sldId id="341" r:id="rId15"/>
    <p:sldId id="327" r:id="rId16"/>
    <p:sldId id="326" r:id="rId17"/>
    <p:sldId id="335" r:id="rId18"/>
    <p:sldId id="334" r:id="rId19"/>
    <p:sldId id="336" r:id="rId20"/>
    <p:sldId id="310" r:id="rId21"/>
    <p:sldId id="261" r:id="rId22"/>
    <p:sldId id="333" r:id="rId23"/>
    <p:sldId id="328" r:id="rId24"/>
    <p:sldId id="329" r:id="rId25"/>
    <p:sldId id="332" r:id="rId26"/>
    <p:sldId id="331" r:id="rId27"/>
    <p:sldId id="293" r:id="rId28"/>
    <p:sldId id="272" r:id="rId29"/>
    <p:sldId id="305" r:id="rId30"/>
    <p:sldId id="345" r:id="rId31"/>
    <p:sldId id="309" r:id="rId32"/>
    <p:sldId id="344" r:id="rId33"/>
    <p:sldId id="343" r:id="rId34"/>
    <p:sldId id="342" r:id="rId35"/>
    <p:sldId id="304" r:id="rId36"/>
    <p:sldId id="302" r:id="rId37"/>
    <p:sldId id="31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A80000"/>
    <a:srgbClr val="0088EE"/>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78AA93-CF75-4E92-92BF-19642873A6E8}" v="31" dt="2022-01-13T18:39:06.276"/>
    <p1510:client id="{49897299-F567-44F1-B796-D62D8595B358}" v="2" dt="2022-01-13T20:47:43.837"/>
    <p1510:client id="{68EAAAB0-C7E6-44B6-9031-E9D94B8BF60D}" v="4" dt="2022-01-13T17:52:54.0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9" d="100"/>
          <a:sy n="79" d="100"/>
        </p:scale>
        <p:origin x="174" y="570"/>
      </p:cViewPr>
      <p:guideLst/>
    </p:cSldViewPr>
  </p:slideViewPr>
  <p:notesTextViewPr>
    <p:cViewPr>
      <p:scale>
        <a:sx n="1" d="1"/>
        <a:sy n="1" d="1"/>
      </p:scale>
      <p:origin x="0" y="-42"/>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rman, Jo Ann" userId="e465e23a-5705-4f7e-8d32-eef90cc9bcda" providerId="ADAL" clId="{49897299-F567-44F1-B796-D62D8595B358}"/>
    <pc:docChg chg="custSel modSld sldOrd">
      <pc:chgData name="Sherman, Jo Ann" userId="e465e23a-5705-4f7e-8d32-eef90cc9bcda" providerId="ADAL" clId="{49897299-F567-44F1-B796-D62D8595B358}" dt="2022-01-13T21:49:36.530" v="3468" actId="33524"/>
      <pc:docMkLst>
        <pc:docMk/>
      </pc:docMkLst>
      <pc:sldChg chg="modNotesTx">
        <pc:chgData name="Sherman, Jo Ann" userId="e465e23a-5705-4f7e-8d32-eef90cc9bcda" providerId="ADAL" clId="{49897299-F567-44F1-B796-D62D8595B358}" dt="2022-01-13T21:02:40.496" v="1792" actId="313"/>
        <pc:sldMkLst>
          <pc:docMk/>
          <pc:sldMk cId="1113606197" sldId="261"/>
        </pc:sldMkLst>
      </pc:sldChg>
      <pc:sldChg chg="modNotesTx">
        <pc:chgData name="Sherman, Jo Ann" userId="e465e23a-5705-4f7e-8d32-eef90cc9bcda" providerId="ADAL" clId="{49897299-F567-44F1-B796-D62D8595B358}" dt="2022-01-13T21:18:37.397" v="2792" actId="20577"/>
        <pc:sldMkLst>
          <pc:docMk/>
          <pc:sldMk cId="460775998" sldId="272"/>
        </pc:sldMkLst>
      </pc:sldChg>
      <pc:sldChg chg="modNotesTx">
        <pc:chgData name="Sherman, Jo Ann" userId="e465e23a-5705-4f7e-8d32-eef90cc9bcda" providerId="ADAL" clId="{49897299-F567-44F1-B796-D62D8595B358}" dt="2022-01-13T21:16:18.490" v="2612" actId="20577"/>
        <pc:sldMkLst>
          <pc:docMk/>
          <pc:sldMk cId="2476845801" sldId="293"/>
        </pc:sldMkLst>
      </pc:sldChg>
      <pc:sldChg chg="modNotesTx">
        <pc:chgData name="Sherman, Jo Ann" userId="e465e23a-5705-4f7e-8d32-eef90cc9bcda" providerId="ADAL" clId="{49897299-F567-44F1-B796-D62D8595B358}" dt="2022-01-13T21:19:26.498" v="2835" actId="20577"/>
        <pc:sldMkLst>
          <pc:docMk/>
          <pc:sldMk cId="157621464" sldId="305"/>
        </pc:sldMkLst>
      </pc:sldChg>
      <pc:sldChg chg="modNotesTx">
        <pc:chgData name="Sherman, Jo Ann" userId="e465e23a-5705-4f7e-8d32-eef90cc9bcda" providerId="ADAL" clId="{49897299-F567-44F1-B796-D62D8595B358}" dt="2022-01-13T21:07:22.806" v="1964" actId="20577"/>
        <pc:sldMkLst>
          <pc:docMk/>
          <pc:sldMk cId="1190267356" sldId="328"/>
        </pc:sldMkLst>
      </pc:sldChg>
      <pc:sldChg chg="modNotesTx">
        <pc:chgData name="Sherman, Jo Ann" userId="e465e23a-5705-4f7e-8d32-eef90cc9bcda" providerId="ADAL" clId="{49897299-F567-44F1-B796-D62D8595B358}" dt="2022-01-13T21:10:56.580" v="2240" actId="20577"/>
        <pc:sldMkLst>
          <pc:docMk/>
          <pc:sldMk cId="4267892237" sldId="329"/>
        </pc:sldMkLst>
      </pc:sldChg>
      <pc:sldChg chg="ord modNotesTx">
        <pc:chgData name="Sherman, Jo Ann" userId="e465e23a-5705-4f7e-8d32-eef90cc9bcda" providerId="ADAL" clId="{49897299-F567-44F1-B796-D62D8595B358}" dt="2022-01-13T21:12:45.743" v="2382" actId="20577"/>
        <pc:sldMkLst>
          <pc:docMk/>
          <pc:sldMk cId="1395345067" sldId="331"/>
        </pc:sldMkLst>
      </pc:sldChg>
      <pc:sldChg chg="modNotesTx">
        <pc:chgData name="Sherman, Jo Ann" userId="e465e23a-5705-4f7e-8d32-eef90cc9bcda" providerId="ADAL" clId="{49897299-F567-44F1-B796-D62D8595B358}" dt="2022-01-13T21:11:53.505" v="2333" actId="20577"/>
        <pc:sldMkLst>
          <pc:docMk/>
          <pc:sldMk cId="1644741029" sldId="332"/>
        </pc:sldMkLst>
      </pc:sldChg>
      <pc:sldChg chg="modNotesTx">
        <pc:chgData name="Sherman, Jo Ann" userId="e465e23a-5705-4f7e-8d32-eef90cc9bcda" providerId="ADAL" clId="{49897299-F567-44F1-B796-D62D8595B358}" dt="2022-01-13T21:06:01.120" v="1936" actId="20577"/>
        <pc:sldMkLst>
          <pc:docMk/>
          <pc:sldMk cId="2815158928" sldId="333"/>
        </pc:sldMkLst>
      </pc:sldChg>
      <pc:sldChg chg="modNotesTx">
        <pc:chgData name="Sherman, Jo Ann" userId="e465e23a-5705-4f7e-8d32-eef90cc9bcda" providerId="ADAL" clId="{49897299-F567-44F1-B796-D62D8595B358}" dt="2022-01-13T20:46:03.561" v="761" actId="20577"/>
        <pc:sldMkLst>
          <pc:docMk/>
          <pc:sldMk cId="951185140" sldId="334"/>
        </pc:sldMkLst>
      </pc:sldChg>
      <pc:sldChg chg="modSp mod modNotesTx">
        <pc:chgData name="Sherman, Jo Ann" userId="e465e23a-5705-4f7e-8d32-eef90cc9bcda" providerId="ADAL" clId="{49897299-F567-44F1-B796-D62D8595B358}" dt="2022-01-13T21:04:09.347" v="1891" actId="20577"/>
        <pc:sldMkLst>
          <pc:docMk/>
          <pc:sldMk cId="2602359022" sldId="335"/>
        </pc:sldMkLst>
        <pc:spChg chg="mod">
          <ac:chgData name="Sherman, Jo Ann" userId="e465e23a-5705-4f7e-8d32-eef90cc9bcda" providerId="ADAL" clId="{49897299-F567-44F1-B796-D62D8595B358}" dt="2022-01-13T20:36:45.616" v="7" actId="20577"/>
          <ac:spMkLst>
            <pc:docMk/>
            <pc:sldMk cId="2602359022" sldId="335"/>
            <ac:spMk id="5" creationId="{1CDE913E-37EC-460B-AFC9-F4BCA660E1E9}"/>
          </ac:spMkLst>
        </pc:spChg>
      </pc:sldChg>
      <pc:sldChg chg="addSp modSp mod modNotesTx">
        <pc:chgData name="Sherman, Jo Ann" userId="e465e23a-5705-4f7e-8d32-eef90cc9bcda" providerId="ADAL" clId="{49897299-F567-44F1-B796-D62D8595B358}" dt="2022-01-13T20:54:50.119" v="1211" actId="6549"/>
        <pc:sldMkLst>
          <pc:docMk/>
          <pc:sldMk cId="2864074227" sldId="336"/>
        </pc:sldMkLst>
        <pc:spChg chg="add mod">
          <ac:chgData name="Sherman, Jo Ann" userId="e465e23a-5705-4f7e-8d32-eef90cc9bcda" providerId="ADAL" clId="{49897299-F567-44F1-B796-D62D8595B358}" dt="2022-01-13T20:54:50.119" v="1211" actId="6549"/>
          <ac:spMkLst>
            <pc:docMk/>
            <pc:sldMk cId="2864074227" sldId="336"/>
            <ac:spMk id="2" creationId="{7CB7CAB1-FEC0-4DFD-A0C8-6E13E71BF1BF}"/>
          </ac:spMkLst>
        </pc:spChg>
      </pc:sldChg>
      <pc:sldChg chg="modNotesTx">
        <pc:chgData name="Sherman, Jo Ann" userId="e465e23a-5705-4f7e-8d32-eef90cc9bcda" providerId="ADAL" clId="{49897299-F567-44F1-B796-D62D8595B358}" dt="2022-01-13T21:49:36.530" v="3468" actId="33524"/>
        <pc:sldMkLst>
          <pc:docMk/>
          <pc:sldMk cId="1798937116" sldId="337"/>
        </pc:sldMkLst>
      </pc:sldChg>
      <pc:sldChg chg="modNotesTx">
        <pc:chgData name="Sherman, Jo Ann" userId="e465e23a-5705-4f7e-8d32-eef90cc9bcda" providerId="ADAL" clId="{49897299-F567-44F1-B796-D62D8595B358}" dt="2022-01-13T21:29:49.131" v="3132" actId="20577"/>
        <pc:sldMkLst>
          <pc:docMk/>
          <pc:sldMk cId="3951402694" sldId="338"/>
        </pc:sldMkLst>
      </pc:sldChg>
    </pc:docChg>
  </pc:docChgLst>
</pc:chgInfo>
</file>

<file path=ppt/diagrams/_rels/data4.xml.rels><?xml version="1.0" encoding="UTF-8" standalone="yes"?>
<Relationships xmlns="http://schemas.openxmlformats.org/package/2006/relationships"><Relationship Id="rId3" Type="http://schemas.openxmlformats.org/officeDocument/2006/relationships/hyperlink" Target="https://www.hccs.edu/programs/dual-credit/dual-credit-faqs/" TargetMode="External"/><Relationship Id="rId2" Type="http://schemas.openxmlformats.org/officeDocument/2006/relationships/hyperlink" Target="https://www.hccs.edu/programs/dual-credit/" TargetMode="External"/><Relationship Id="rId1" Type="http://schemas.openxmlformats.org/officeDocument/2006/relationships/hyperlink" Target="https://www.hccs.edu/support-services/ability-services/parent-resources-/parent-handbook/" TargetMode="External"/><Relationship Id="rId6" Type="http://schemas.openxmlformats.org/officeDocument/2006/relationships/hyperlink" Target="https://www.hccs.edu/applying-and-paying/financial-aid/ferpa/" TargetMode="External"/><Relationship Id="rId5" Type="http://schemas.openxmlformats.org/officeDocument/2006/relationships/hyperlink" Target="https://cdnapisec.kaltura.com/index.php/extwidget/preview/partner_id/124722/uiconf_id/24998082/entry_id/0_n53sp5kg/embed/dynamic" TargetMode="External"/><Relationship Id="rId4" Type="http://schemas.openxmlformats.org/officeDocument/2006/relationships/hyperlink" Target="https://www.hccs.edu/programs/adult-education/parent-academy/" TargetMode="External"/></Relationships>
</file>

<file path=ppt/diagrams/_rels/drawing4.xml.rels><?xml version="1.0" encoding="UTF-8" standalone="yes"?>
<Relationships xmlns="http://schemas.openxmlformats.org/package/2006/relationships"><Relationship Id="rId3" Type="http://schemas.openxmlformats.org/officeDocument/2006/relationships/hyperlink" Target="https://www.hccs.edu/programs/dual-credit/dual-credit-faqs/" TargetMode="External"/><Relationship Id="rId2" Type="http://schemas.openxmlformats.org/officeDocument/2006/relationships/hyperlink" Target="https://www.hccs.edu/programs/dual-credit/" TargetMode="External"/><Relationship Id="rId1" Type="http://schemas.openxmlformats.org/officeDocument/2006/relationships/hyperlink" Target="https://www.hccs.edu/support-services/ability-services/parent-resources-/parent-handbook/" TargetMode="External"/><Relationship Id="rId6" Type="http://schemas.openxmlformats.org/officeDocument/2006/relationships/hyperlink" Target="https://www.hccs.edu/applying-and-paying/financial-aid/ferpa/" TargetMode="External"/><Relationship Id="rId5" Type="http://schemas.openxmlformats.org/officeDocument/2006/relationships/hyperlink" Target="https://cdnapisec.kaltura.com/index.php/extwidget/preview/partner_id/124722/uiconf_id/24998082/entry_id/0_n53sp5kg/embed/dynamic" TargetMode="External"/><Relationship Id="rId4" Type="http://schemas.openxmlformats.org/officeDocument/2006/relationships/hyperlink" Target="https://www.hccs.edu/programs/adult-education/parent-academy/"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19FF09-FBBA-46EE-8C0F-ACF7CED0DE2C}" type="doc">
      <dgm:prSet loTypeId="urn:microsoft.com/office/officeart/2009/layout/CircleArrowProcess" loCatId="cycle" qsTypeId="urn:microsoft.com/office/officeart/2005/8/quickstyle/simple1" qsCatId="simple" csTypeId="urn:microsoft.com/office/officeart/2005/8/colors/colorful2" csCatId="colorful" phldr="1"/>
      <dgm:spPr/>
      <dgm:t>
        <a:bodyPr/>
        <a:lstStyle/>
        <a:p>
          <a:endParaRPr lang="en-US"/>
        </a:p>
      </dgm:t>
    </dgm:pt>
    <dgm:pt modelId="{358F973C-A6CD-417B-8584-A6FA0CFC7279}">
      <dgm:prSet phldrT="[Text]"/>
      <dgm:spPr/>
      <dgm:t>
        <a:bodyPr/>
        <a:lstStyle/>
        <a:p>
          <a:r>
            <a:rPr lang="en-US">
              <a:latin typeface="Gotham Black"/>
            </a:rPr>
            <a:t>86% C +</a:t>
          </a:r>
        </a:p>
      </dgm:t>
    </dgm:pt>
    <dgm:pt modelId="{217690C7-7DE7-43DA-B175-C7641A6C7D0A}" type="parTrans" cxnId="{3E83FCEA-B6BB-45B6-AEA4-268FD17CC615}">
      <dgm:prSet/>
      <dgm:spPr/>
      <dgm:t>
        <a:bodyPr/>
        <a:lstStyle/>
        <a:p>
          <a:endParaRPr lang="en-US"/>
        </a:p>
      </dgm:t>
    </dgm:pt>
    <dgm:pt modelId="{C1AC8E2D-03B6-4C37-92A2-B40CF9C9A881}" type="sibTrans" cxnId="{3E83FCEA-B6BB-45B6-AEA4-268FD17CC615}">
      <dgm:prSet/>
      <dgm:spPr/>
      <dgm:t>
        <a:bodyPr/>
        <a:lstStyle/>
        <a:p>
          <a:endParaRPr lang="en-US"/>
        </a:p>
      </dgm:t>
    </dgm:pt>
    <dgm:pt modelId="{AFB9655B-3A00-4C96-A064-0A718A90701D}">
      <dgm:prSet phldrT="[Text]"/>
      <dgm:spPr/>
      <dgm:t>
        <a:bodyPr/>
        <a:lstStyle/>
        <a:p>
          <a:r>
            <a:rPr lang="en-US">
              <a:latin typeface="Gotham Black"/>
            </a:rPr>
            <a:t>94% Pass</a:t>
          </a:r>
        </a:p>
      </dgm:t>
    </dgm:pt>
    <dgm:pt modelId="{3B7B0EF7-02CD-4B17-933F-E9333D8E5F5F}" type="parTrans" cxnId="{59766EF9-7B5D-44A7-8312-B85959E29A51}">
      <dgm:prSet/>
      <dgm:spPr/>
      <dgm:t>
        <a:bodyPr/>
        <a:lstStyle/>
        <a:p>
          <a:endParaRPr lang="en-US"/>
        </a:p>
      </dgm:t>
    </dgm:pt>
    <dgm:pt modelId="{1B3F839F-D668-4111-BC4A-2BA4F9BB4676}" type="sibTrans" cxnId="{59766EF9-7B5D-44A7-8312-B85959E29A51}">
      <dgm:prSet/>
      <dgm:spPr/>
      <dgm:t>
        <a:bodyPr/>
        <a:lstStyle/>
        <a:p>
          <a:endParaRPr lang="en-US"/>
        </a:p>
      </dgm:t>
    </dgm:pt>
    <dgm:pt modelId="{E492A6B8-9E31-4B58-8DE1-70DC8AD0EBD7}">
      <dgm:prSet phldrT="[Text]"/>
      <dgm:spPr/>
      <dgm:t>
        <a:bodyPr/>
        <a:lstStyle/>
        <a:p>
          <a:r>
            <a:rPr lang="en-US">
              <a:latin typeface="Gotham Black"/>
            </a:rPr>
            <a:t>97% MOS</a:t>
          </a:r>
        </a:p>
      </dgm:t>
    </dgm:pt>
    <dgm:pt modelId="{34296407-3F04-4D63-9005-62C3E3737949}" type="parTrans" cxnId="{9FD6A7FF-C0B1-4C4C-88EF-46185ADA5603}">
      <dgm:prSet/>
      <dgm:spPr/>
      <dgm:t>
        <a:bodyPr/>
        <a:lstStyle/>
        <a:p>
          <a:endParaRPr lang="en-US"/>
        </a:p>
      </dgm:t>
    </dgm:pt>
    <dgm:pt modelId="{8B7ACAD9-571B-4A0F-B14A-19E017628B24}" type="sibTrans" cxnId="{9FD6A7FF-C0B1-4C4C-88EF-46185ADA5603}">
      <dgm:prSet/>
      <dgm:spPr/>
      <dgm:t>
        <a:bodyPr/>
        <a:lstStyle/>
        <a:p>
          <a:endParaRPr lang="en-US"/>
        </a:p>
      </dgm:t>
    </dgm:pt>
    <dgm:pt modelId="{DD660A7F-3113-4E1C-8892-C4BCB7A7D0A6}" type="pres">
      <dgm:prSet presAssocID="{9019FF09-FBBA-46EE-8C0F-ACF7CED0DE2C}" presName="Name0" presStyleCnt="0">
        <dgm:presLayoutVars>
          <dgm:chMax val="7"/>
          <dgm:chPref val="7"/>
          <dgm:dir/>
          <dgm:animLvl val="lvl"/>
        </dgm:presLayoutVars>
      </dgm:prSet>
      <dgm:spPr/>
    </dgm:pt>
    <dgm:pt modelId="{8CFBAB1D-AB45-4527-A626-0F622F4F482B}" type="pres">
      <dgm:prSet presAssocID="{358F973C-A6CD-417B-8584-A6FA0CFC7279}" presName="Accent1" presStyleCnt="0"/>
      <dgm:spPr/>
    </dgm:pt>
    <dgm:pt modelId="{78B0BD5D-F5BE-4027-AD19-4B285F66A057}" type="pres">
      <dgm:prSet presAssocID="{358F973C-A6CD-417B-8584-A6FA0CFC7279}" presName="Accent" presStyleLbl="node1" presStyleIdx="0" presStyleCnt="3"/>
      <dgm:spPr/>
    </dgm:pt>
    <dgm:pt modelId="{C8E4568C-BE98-4FE8-810E-FAB83F00908E}" type="pres">
      <dgm:prSet presAssocID="{358F973C-A6CD-417B-8584-A6FA0CFC7279}" presName="Parent1" presStyleLbl="revTx" presStyleIdx="0" presStyleCnt="3">
        <dgm:presLayoutVars>
          <dgm:chMax val="1"/>
          <dgm:chPref val="1"/>
          <dgm:bulletEnabled val="1"/>
        </dgm:presLayoutVars>
      </dgm:prSet>
      <dgm:spPr/>
    </dgm:pt>
    <dgm:pt modelId="{AB09ECD5-578F-4F53-9804-579D621DD301}" type="pres">
      <dgm:prSet presAssocID="{AFB9655B-3A00-4C96-A064-0A718A90701D}" presName="Accent2" presStyleCnt="0"/>
      <dgm:spPr/>
    </dgm:pt>
    <dgm:pt modelId="{AF1EF693-EC92-4046-A63B-5EDD619EAADB}" type="pres">
      <dgm:prSet presAssocID="{AFB9655B-3A00-4C96-A064-0A718A90701D}" presName="Accent" presStyleLbl="node1" presStyleIdx="1" presStyleCnt="3"/>
      <dgm:spPr/>
    </dgm:pt>
    <dgm:pt modelId="{D719D771-BBFD-4903-8E7B-6B27C6C92E0D}" type="pres">
      <dgm:prSet presAssocID="{AFB9655B-3A00-4C96-A064-0A718A90701D}" presName="Parent2" presStyleLbl="revTx" presStyleIdx="1" presStyleCnt="3">
        <dgm:presLayoutVars>
          <dgm:chMax val="1"/>
          <dgm:chPref val="1"/>
          <dgm:bulletEnabled val="1"/>
        </dgm:presLayoutVars>
      </dgm:prSet>
      <dgm:spPr/>
    </dgm:pt>
    <dgm:pt modelId="{16A8ABC6-88B8-493F-82BE-03AEA762F25C}" type="pres">
      <dgm:prSet presAssocID="{E492A6B8-9E31-4B58-8DE1-70DC8AD0EBD7}" presName="Accent3" presStyleCnt="0"/>
      <dgm:spPr/>
    </dgm:pt>
    <dgm:pt modelId="{26BB9099-0A64-4EE8-9388-994B071202C3}" type="pres">
      <dgm:prSet presAssocID="{E492A6B8-9E31-4B58-8DE1-70DC8AD0EBD7}" presName="Accent" presStyleLbl="node1" presStyleIdx="2" presStyleCnt="3"/>
      <dgm:spPr/>
    </dgm:pt>
    <dgm:pt modelId="{58CF82BF-EC02-408B-A0E4-C4D66F4A2FAE}" type="pres">
      <dgm:prSet presAssocID="{E492A6B8-9E31-4B58-8DE1-70DC8AD0EBD7}" presName="Parent3" presStyleLbl="revTx" presStyleIdx="2" presStyleCnt="3">
        <dgm:presLayoutVars>
          <dgm:chMax val="1"/>
          <dgm:chPref val="1"/>
          <dgm:bulletEnabled val="1"/>
        </dgm:presLayoutVars>
      </dgm:prSet>
      <dgm:spPr/>
    </dgm:pt>
  </dgm:ptLst>
  <dgm:cxnLst>
    <dgm:cxn modelId="{D4879A27-AF3D-4443-B8D8-127EA5F1CAFC}" type="presOf" srcId="{358F973C-A6CD-417B-8584-A6FA0CFC7279}" destId="{C8E4568C-BE98-4FE8-810E-FAB83F00908E}" srcOrd="0" destOrd="0" presId="urn:microsoft.com/office/officeart/2009/layout/CircleArrowProcess"/>
    <dgm:cxn modelId="{F7B72229-057C-41A6-A706-A5BA6E0FD082}" type="presOf" srcId="{9019FF09-FBBA-46EE-8C0F-ACF7CED0DE2C}" destId="{DD660A7F-3113-4E1C-8892-C4BCB7A7D0A6}" srcOrd="0" destOrd="0" presId="urn:microsoft.com/office/officeart/2009/layout/CircleArrowProcess"/>
    <dgm:cxn modelId="{25B9CAD7-203A-4AD5-AB1F-0C9C04F5695A}" type="presOf" srcId="{E492A6B8-9E31-4B58-8DE1-70DC8AD0EBD7}" destId="{58CF82BF-EC02-408B-A0E4-C4D66F4A2FAE}" srcOrd="0" destOrd="0" presId="urn:microsoft.com/office/officeart/2009/layout/CircleArrowProcess"/>
    <dgm:cxn modelId="{29005CDE-E824-4491-99CA-6EE81D4574FC}" type="presOf" srcId="{AFB9655B-3A00-4C96-A064-0A718A90701D}" destId="{D719D771-BBFD-4903-8E7B-6B27C6C92E0D}" srcOrd="0" destOrd="0" presId="urn:microsoft.com/office/officeart/2009/layout/CircleArrowProcess"/>
    <dgm:cxn modelId="{3E83FCEA-B6BB-45B6-AEA4-268FD17CC615}" srcId="{9019FF09-FBBA-46EE-8C0F-ACF7CED0DE2C}" destId="{358F973C-A6CD-417B-8584-A6FA0CFC7279}" srcOrd="0" destOrd="0" parTransId="{217690C7-7DE7-43DA-B175-C7641A6C7D0A}" sibTransId="{C1AC8E2D-03B6-4C37-92A2-B40CF9C9A881}"/>
    <dgm:cxn modelId="{59766EF9-7B5D-44A7-8312-B85959E29A51}" srcId="{9019FF09-FBBA-46EE-8C0F-ACF7CED0DE2C}" destId="{AFB9655B-3A00-4C96-A064-0A718A90701D}" srcOrd="1" destOrd="0" parTransId="{3B7B0EF7-02CD-4B17-933F-E9333D8E5F5F}" sibTransId="{1B3F839F-D668-4111-BC4A-2BA4F9BB4676}"/>
    <dgm:cxn modelId="{9FD6A7FF-C0B1-4C4C-88EF-46185ADA5603}" srcId="{9019FF09-FBBA-46EE-8C0F-ACF7CED0DE2C}" destId="{E492A6B8-9E31-4B58-8DE1-70DC8AD0EBD7}" srcOrd="2" destOrd="0" parTransId="{34296407-3F04-4D63-9005-62C3E3737949}" sibTransId="{8B7ACAD9-571B-4A0F-B14A-19E017628B24}"/>
    <dgm:cxn modelId="{91379EEE-FFD5-4DBC-AF52-020D1EAA9FE8}" type="presParOf" srcId="{DD660A7F-3113-4E1C-8892-C4BCB7A7D0A6}" destId="{8CFBAB1D-AB45-4527-A626-0F622F4F482B}" srcOrd="0" destOrd="0" presId="urn:microsoft.com/office/officeart/2009/layout/CircleArrowProcess"/>
    <dgm:cxn modelId="{99FF51C3-F304-4658-98E7-1F5880F7593E}" type="presParOf" srcId="{8CFBAB1D-AB45-4527-A626-0F622F4F482B}" destId="{78B0BD5D-F5BE-4027-AD19-4B285F66A057}" srcOrd="0" destOrd="0" presId="urn:microsoft.com/office/officeart/2009/layout/CircleArrowProcess"/>
    <dgm:cxn modelId="{5E93943E-03BD-4A7D-9B5F-EDEC2643A60B}" type="presParOf" srcId="{DD660A7F-3113-4E1C-8892-C4BCB7A7D0A6}" destId="{C8E4568C-BE98-4FE8-810E-FAB83F00908E}" srcOrd="1" destOrd="0" presId="urn:microsoft.com/office/officeart/2009/layout/CircleArrowProcess"/>
    <dgm:cxn modelId="{6428B2F6-0492-4AC9-8A20-6FB7565F34A9}" type="presParOf" srcId="{DD660A7F-3113-4E1C-8892-C4BCB7A7D0A6}" destId="{AB09ECD5-578F-4F53-9804-579D621DD301}" srcOrd="2" destOrd="0" presId="urn:microsoft.com/office/officeart/2009/layout/CircleArrowProcess"/>
    <dgm:cxn modelId="{F5997C64-8032-49CA-B058-62B6AD1CC97A}" type="presParOf" srcId="{AB09ECD5-578F-4F53-9804-579D621DD301}" destId="{AF1EF693-EC92-4046-A63B-5EDD619EAADB}" srcOrd="0" destOrd="0" presId="urn:microsoft.com/office/officeart/2009/layout/CircleArrowProcess"/>
    <dgm:cxn modelId="{6C29963D-B235-4E76-BE9A-9D453FE27B83}" type="presParOf" srcId="{DD660A7F-3113-4E1C-8892-C4BCB7A7D0A6}" destId="{D719D771-BBFD-4903-8E7B-6B27C6C92E0D}" srcOrd="3" destOrd="0" presId="urn:microsoft.com/office/officeart/2009/layout/CircleArrowProcess"/>
    <dgm:cxn modelId="{36B1897C-4F6B-44D2-9A80-5334C003A5FC}" type="presParOf" srcId="{DD660A7F-3113-4E1C-8892-C4BCB7A7D0A6}" destId="{16A8ABC6-88B8-493F-82BE-03AEA762F25C}" srcOrd="4" destOrd="0" presId="urn:microsoft.com/office/officeart/2009/layout/CircleArrowProcess"/>
    <dgm:cxn modelId="{09C5C7C2-611C-4E6B-85F6-4BAD330ABAE9}" type="presParOf" srcId="{16A8ABC6-88B8-493F-82BE-03AEA762F25C}" destId="{26BB9099-0A64-4EE8-9388-994B071202C3}" srcOrd="0" destOrd="0" presId="urn:microsoft.com/office/officeart/2009/layout/CircleArrowProcess"/>
    <dgm:cxn modelId="{D450FB77-7B13-41A6-B789-63F06692B8B7}" type="presParOf" srcId="{DD660A7F-3113-4E1C-8892-C4BCB7A7D0A6}" destId="{58CF82BF-EC02-408B-A0E4-C4D66F4A2FAE}"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C89C2B-31D2-4FED-B487-299B7F8FC96E}" type="doc">
      <dgm:prSet loTypeId="urn:microsoft.com/office/officeart/2005/8/layout/cycle4" loCatId="relationship" qsTypeId="urn:microsoft.com/office/officeart/2005/8/quickstyle/3d2" qsCatId="3D" csTypeId="urn:microsoft.com/office/officeart/2005/8/colors/accent4_2" csCatId="accent4" phldr="1"/>
      <dgm:spPr/>
      <dgm:t>
        <a:bodyPr/>
        <a:lstStyle/>
        <a:p>
          <a:endParaRPr lang="en-US"/>
        </a:p>
      </dgm:t>
    </dgm:pt>
    <dgm:pt modelId="{BB4E49B3-6E91-4B62-A16F-82D9390CC6BE}">
      <dgm:prSet phldrT="[Text]"/>
      <dgm:spPr/>
      <dgm:t>
        <a:bodyPr/>
        <a:lstStyle/>
        <a:p>
          <a:r>
            <a:rPr lang="en-US"/>
            <a:t>Syllabus</a:t>
          </a:r>
        </a:p>
      </dgm:t>
    </dgm:pt>
    <dgm:pt modelId="{96F4ECF7-2E8A-49D7-9FFC-8761EC00AD4D}" type="parTrans" cxnId="{D2F1971E-BD42-4181-8E0A-19BDACD7CDA9}">
      <dgm:prSet/>
      <dgm:spPr/>
      <dgm:t>
        <a:bodyPr/>
        <a:lstStyle/>
        <a:p>
          <a:endParaRPr lang="en-US"/>
        </a:p>
      </dgm:t>
    </dgm:pt>
    <dgm:pt modelId="{36D68F2E-D6F6-4F4D-8CC7-5E4537067C1D}" type="sibTrans" cxnId="{D2F1971E-BD42-4181-8E0A-19BDACD7CDA9}">
      <dgm:prSet/>
      <dgm:spPr/>
      <dgm:t>
        <a:bodyPr/>
        <a:lstStyle/>
        <a:p>
          <a:endParaRPr lang="en-US"/>
        </a:p>
      </dgm:t>
    </dgm:pt>
    <dgm:pt modelId="{70436027-F173-40E5-8F10-545FB7C63B0A}">
      <dgm:prSet phldrT="[Text]"/>
      <dgm:spPr/>
      <dgm:t>
        <a:bodyPr/>
        <a:lstStyle/>
        <a:p>
          <a:r>
            <a:rPr lang="en-US"/>
            <a:t>Learning Web @ hccs.edu</a:t>
          </a:r>
        </a:p>
      </dgm:t>
    </dgm:pt>
    <dgm:pt modelId="{AE3E8A4E-0372-44D5-8CC7-70901CDDED94}" type="parTrans" cxnId="{D843166A-E2F2-4B86-A70A-1CBB246020B7}">
      <dgm:prSet/>
      <dgm:spPr/>
      <dgm:t>
        <a:bodyPr/>
        <a:lstStyle/>
        <a:p>
          <a:endParaRPr lang="en-US"/>
        </a:p>
      </dgm:t>
    </dgm:pt>
    <dgm:pt modelId="{991372C9-5623-44C6-AF60-97687DB14FB6}" type="sibTrans" cxnId="{D843166A-E2F2-4B86-A70A-1CBB246020B7}">
      <dgm:prSet/>
      <dgm:spPr/>
      <dgm:t>
        <a:bodyPr/>
        <a:lstStyle/>
        <a:p>
          <a:endParaRPr lang="en-US"/>
        </a:p>
      </dgm:t>
    </dgm:pt>
    <dgm:pt modelId="{E62FC75E-8434-4450-9881-288894D10C97}">
      <dgm:prSet phldrT="[Text]"/>
      <dgm:spPr/>
      <dgm:t>
        <a:bodyPr/>
        <a:lstStyle/>
        <a:p>
          <a:r>
            <a:rPr lang="en-US"/>
            <a:t>Grades</a:t>
          </a:r>
        </a:p>
      </dgm:t>
    </dgm:pt>
    <dgm:pt modelId="{4FF5711A-D9D3-4533-B807-63070733221C}" type="parTrans" cxnId="{5120E6CE-4CCB-4E3A-AA20-239A7AC60326}">
      <dgm:prSet/>
      <dgm:spPr/>
      <dgm:t>
        <a:bodyPr/>
        <a:lstStyle/>
        <a:p>
          <a:endParaRPr lang="en-US"/>
        </a:p>
      </dgm:t>
    </dgm:pt>
    <dgm:pt modelId="{FF04091C-2ECE-4A10-BDAD-51339A949D4A}" type="sibTrans" cxnId="{5120E6CE-4CCB-4E3A-AA20-239A7AC60326}">
      <dgm:prSet/>
      <dgm:spPr/>
      <dgm:t>
        <a:bodyPr/>
        <a:lstStyle/>
        <a:p>
          <a:endParaRPr lang="en-US"/>
        </a:p>
      </dgm:t>
    </dgm:pt>
    <dgm:pt modelId="{D6A9F1C8-1137-4373-A2E5-E4107F5E3D9D}">
      <dgm:prSet phldrT="[Text]" custT="1"/>
      <dgm:spPr/>
      <dgm:t>
        <a:bodyPr/>
        <a:lstStyle/>
        <a:p>
          <a:pPr>
            <a:buFont typeface="Arial" panose="020B0604020202020204" pitchFamily="34" charset="0"/>
            <a:buChar char="•"/>
          </a:pPr>
          <a:r>
            <a:rPr lang="en-US" sz="2000" b="1"/>
            <a:t>Canvas</a:t>
          </a:r>
          <a:r>
            <a:rPr lang="en-US" sz="2000" b="0"/>
            <a:t> </a:t>
          </a:r>
          <a:r>
            <a:rPr lang="en-US" sz="1100"/>
            <a:t>student must access</a:t>
          </a:r>
        </a:p>
      </dgm:t>
    </dgm:pt>
    <dgm:pt modelId="{7CE50FF5-B515-4BDC-A9FF-1438BAE4FDBC}" type="parTrans" cxnId="{299E1CF2-85E0-46D9-8CF3-E0AE95958EEC}">
      <dgm:prSet/>
      <dgm:spPr/>
      <dgm:t>
        <a:bodyPr/>
        <a:lstStyle/>
        <a:p>
          <a:endParaRPr lang="en-US"/>
        </a:p>
      </dgm:t>
    </dgm:pt>
    <dgm:pt modelId="{825A3C25-E76A-4E7E-A254-2ED088BA9CFF}" type="sibTrans" cxnId="{299E1CF2-85E0-46D9-8CF3-E0AE95958EEC}">
      <dgm:prSet/>
      <dgm:spPr/>
      <dgm:t>
        <a:bodyPr/>
        <a:lstStyle/>
        <a:p>
          <a:endParaRPr lang="en-US"/>
        </a:p>
      </dgm:t>
    </dgm:pt>
    <dgm:pt modelId="{4E4E59B7-0A86-4BCA-90E0-DBB76EA6E4A7}">
      <dgm:prSet phldrT="[Text]"/>
      <dgm:spPr/>
      <dgm:t>
        <a:bodyPr/>
        <a:lstStyle/>
        <a:p>
          <a:r>
            <a:rPr lang="en-US"/>
            <a:t>Tests dates</a:t>
          </a:r>
        </a:p>
      </dgm:t>
    </dgm:pt>
    <dgm:pt modelId="{7D6C2275-B4E6-421B-8B6E-A1E90E008CDF}" type="parTrans" cxnId="{6BE24F2C-26CA-492A-8F63-1ED7A0DAC146}">
      <dgm:prSet/>
      <dgm:spPr/>
      <dgm:t>
        <a:bodyPr/>
        <a:lstStyle/>
        <a:p>
          <a:endParaRPr lang="en-US"/>
        </a:p>
      </dgm:t>
    </dgm:pt>
    <dgm:pt modelId="{72E4D734-D7A0-441B-BA31-436A920A700E}" type="sibTrans" cxnId="{6BE24F2C-26CA-492A-8F63-1ED7A0DAC146}">
      <dgm:prSet/>
      <dgm:spPr/>
      <dgm:t>
        <a:bodyPr/>
        <a:lstStyle/>
        <a:p>
          <a:endParaRPr lang="en-US"/>
        </a:p>
      </dgm:t>
    </dgm:pt>
    <dgm:pt modelId="{A0A14420-3155-4038-ABDC-E41D41907069}">
      <dgm:prSet phldrT="[Text]"/>
      <dgm:spPr/>
      <dgm:t>
        <a:bodyPr/>
        <a:lstStyle/>
        <a:p>
          <a:r>
            <a:rPr lang="en-US"/>
            <a:t>Syllabus</a:t>
          </a:r>
        </a:p>
      </dgm:t>
    </dgm:pt>
    <dgm:pt modelId="{F994C305-F00E-4B8F-884D-D5D5EA32FCF0}" type="parTrans" cxnId="{251CD3C3-FC50-4089-BEA0-DEBDBBAACFB2}">
      <dgm:prSet/>
      <dgm:spPr/>
      <dgm:t>
        <a:bodyPr/>
        <a:lstStyle/>
        <a:p>
          <a:endParaRPr lang="en-US"/>
        </a:p>
      </dgm:t>
    </dgm:pt>
    <dgm:pt modelId="{15FF0E69-BE40-43B0-9B8B-DAB393E858DC}" type="sibTrans" cxnId="{251CD3C3-FC50-4089-BEA0-DEBDBBAACFB2}">
      <dgm:prSet/>
      <dgm:spPr/>
      <dgm:t>
        <a:bodyPr/>
        <a:lstStyle/>
        <a:p>
          <a:endParaRPr lang="en-US"/>
        </a:p>
      </dgm:t>
    </dgm:pt>
    <dgm:pt modelId="{3DE1EA45-E0B7-489D-8707-8DA3DD516785}">
      <dgm:prSet phldrT="[Text]"/>
      <dgm:spPr/>
      <dgm:t>
        <a:bodyPr/>
        <a:lstStyle/>
        <a:p>
          <a:r>
            <a:rPr lang="en-US"/>
            <a:t>Assignments</a:t>
          </a:r>
        </a:p>
      </dgm:t>
    </dgm:pt>
    <dgm:pt modelId="{8E174CBF-A219-4865-97DD-DADA63510BCE}" type="parTrans" cxnId="{F8338FE7-BD2B-4D21-8087-2BE8E2EC2D52}">
      <dgm:prSet/>
      <dgm:spPr/>
      <dgm:t>
        <a:bodyPr/>
        <a:lstStyle/>
        <a:p>
          <a:endParaRPr lang="en-US"/>
        </a:p>
      </dgm:t>
    </dgm:pt>
    <dgm:pt modelId="{D4E622EB-B698-4A09-9569-A5480A6C263A}" type="sibTrans" cxnId="{F8338FE7-BD2B-4D21-8087-2BE8E2EC2D52}">
      <dgm:prSet/>
      <dgm:spPr/>
      <dgm:t>
        <a:bodyPr/>
        <a:lstStyle/>
        <a:p>
          <a:endParaRPr lang="en-US"/>
        </a:p>
      </dgm:t>
    </dgm:pt>
    <dgm:pt modelId="{505F1780-BCEF-4ECF-B3B4-F564464D947C}">
      <dgm:prSet phldrT="[Text]"/>
      <dgm:spPr/>
      <dgm:t>
        <a:bodyPr/>
        <a:lstStyle/>
        <a:p>
          <a:r>
            <a:rPr lang="en-US"/>
            <a:t>Syllabus</a:t>
          </a:r>
        </a:p>
      </dgm:t>
    </dgm:pt>
    <dgm:pt modelId="{AA262559-8FB1-4480-8B8A-011C7B83B65C}" type="parTrans" cxnId="{18B87B03-0C66-41AA-ACAE-4D0A3DF679C4}">
      <dgm:prSet/>
      <dgm:spPr/>
      <dgm:t>
        <a:bodyPr/>
        <a:lstStyle/>
        <a:p>
          <a:endParaRPr lang="en-US"/>
        </a:p>
      </dgm:t>
    </dgm:pt>
    <dgm:pt modelId="{59EC9D2B-4789-4C4B-BD5E-85EAD221AD4F}" type="sibTrans" cxnId="{18B87B03-0C66-41AA-ACAE-4D0A3DF679C4}">
      <dgm:prSet/>
      <dgm:spPr/>
      <dgm:t>
        <a:bodyPr/>
        <a:lstStyle/>
        <a:p>
          <a:endParaRPr lang="en-US"/>
        </a:p>
      </dgm:t>
    </dgm:pt>
    <dgm:pt modelId="{6F9733E6-67AD-4BCC-98DC-F8AB37B6CEE6}">
      <dgm:prSet phldrT="[Text]" custT="1"/>
      <dgm:spPr/>
      <dgm:t>
        <a:bodyPr/>
        <a:lstStyle/>
        <a:p>
          <a:pPr>
            <a:buFont typeface="Arial" panose="020B0604020202020204" pitchFamily="34" charset="0"/>
            <a:buChar char="•"/>
          </a:pPr>
          <a:r>
            <a:rPr lang="en-US" sz="1900" b="1"/>
            <a:t>Updated </a:t>
          </a:r>
          <a:r>
            <a:rPr lang="en-US" sz="1050"/>
            <a:t>every 2 weeks</a:t>
          </a:r>
          <a:endParaRPr lang="en-US" sz="1900"/>
        </a:p>
      </dgm:t>
    </dgm:pt>
    <dgm:pt modelId="{8041D58A-8B28-458E-9D91-08A432C656D7}" type="parTrans" cxnId="{92196BE4-D647-41C8-B016-BF8291AA18A3}">
      <dgm:prSet/>
      <dgm:spPr/>
      <dgm:t>
        <a:bodyPr/>
        <a:lstStyle/>
        <a:p>
          <a:endParaRPr lang="en-US"/>
        </a:p>
      </dgm:t>
    </dgm:pt>
    <dgm:pt modelId="{FD15B6A9-31DA-4147-B27A-3323282725E0}" type="sibTrans" cxnId="{92196BE4-D647-41C8-B016-BF8291AA18A3}">
      <dgm:prSet/>
      <dgm:spPr/>
      <dgm:t>
        <a:bodyPr/>
        <a:lstStyle/>
        <a:p>
          <a:endParaRPr lang="en-US"/>
        </a:p>
      </dgm:t>
    </dgm:pt>
    <dgm:pt modelId="{4E1A0FEC-5510-479D-99E0-70FE5D6B52D6}">
      <dgm:prSet phldrT="[Text]"/>
      <dgm:spPr/>
      <dgm:t>
        <a:bodyPr/>
        <a:lstStyle/>
        <a:p>
          <a:r>
            <a:rPr lang="en-US"/>
            <a:t>Canvas</a:t>
          </a:r>
        </a:p>
      </dgm:t>
    </dgm:pt>
    <dgm:pt modelId="{02FED8A2-42FC-49EA-9246-11CEB7104C3D}" type="parTrans" cxnId="{709DF521-73DD-4D9F-AB3D-276DBB1C797A}">
      <dgm:prSet/>
      <dgm:spPr/>
      <dgm:t>
        <a:bodyPr/>
        <a:lstStyle/>
        <a:p>
          <a:endParaRPr lang="en-US"/>
        </a:p>
      </dgm:t>
    </dgm:pt>
    <dgm:pt modelId="{6C439670-5E64-4622-BE87-E863F9B7F000}" type="sibTrans" cxnId="{709DF521-73DD-4D9F-AB3D-276DBB1C797A}">
      <dgm:prSet/>
      <dgm:spPr/>
      <dgm:t>
        <a:bodyPr/>
        <a:lstStyle/>
        <a:p>
          <a:endParaRPr lang="en-US"/>
        </a:p>
      </dgm:t>
    </dgm:pt>
    <dgm:pt modelId="{6217007E-3CA9-43C1-B2A9-BE7FBE4394C4}">
      <dgm:prSet phldrT="[Text]"/>
      <dgm:spPr/>
      <dgm:t>
        <a:bodyPr/>
        <a:lstStyle/>
        <a:p>
          <a:r>
            <a:rPr lang="en-US"/>
            <a:t>Canvas</a:t>
          </a:r>
        </a:p>
      </dgm:t>
    </dgm:pt>
    <dgm:pt modelId="{DA366577-FD8E-40D9-8B3C-75D74DF5C440}" type="parTrans" cxnId="{1D73BCCB-346A-462C-8D48-15361BF810F0}">
      <dgm:prSet/>
      <dgm:spPr/>
      <dgm:t>
        <a:bodyPr/>
        <a:lstStyle/>
        <a:p>
          <a:endParaRPr lang="en-US"/>
        </a:p>
      </dgm:t>
    </dgm:pt>
    <dgm:pt modelId="{86A21AF5-A512-42DA-9332-34974BFEDA1F}" type="sibTrans" cxnId="{1D73BCCB-346A-462C-8D48-15361BF810F0}">
      <dgm:prSet/>
      <dgm:spPr/>
      <dgm:t>
        <a:bodyPr/>
        <a:lstStyle/>
        <a:p>
          <a:endParaRPr lang="en-US"/>
        </a:p>
      </dgm:t>
    </dgm:pt>
    <dgm:pt modelId="{587F5987-0E02-48CA-B46D-5BEFF32D314C}">
      <dgm:prSet phldrT="[Text]"/>
      <dgm:spPr/>
      <dgm:t>
        <a:bodyPr/>
        <a:lstStyle/>
        <a:p>
          <a:r>
            <a:rPr lang="en-US"/>
            <a:t>Canvas</a:t>
          </a:r>
        </a:p>
      </dgm:t>
    </dgm:pt>
    <dgm:pt modelId="{1C41341F-E6E2-4506-9D6D-BEF226ACD59B}" type="parTrans" cxnId="{D07E980F-8D6F-486F-BF00-6FCB9DD2A29F}">
      <dgm:prSet/>
      <dgm:spPr/>
      <dgm:t>
        <a:bodyPr/>
        <a:lstStyle/>
        <a:p>
          <a:endParaRPr lang="en-US"/>
        </a:p>
      </dgm:t>
    </dgm:pt>
    <dgm:pt modelId="{8FA5276F-F440-44B5-878E-89FB30C2F1CC}" type="sibTrans" cxnId="{D07E980F-8D6F-486F-BF00-6FCB9DD2A29F}">
      <dgm:prSet/>
      <dgm:spPr/>
      <dgm:t>
        <a:bodyPr/>
        <a:lstStyle/>
        <a:p>
          <a:endParaRPr lang="en-US"/>
        </a:p>
      </dgm:t>
    </dgm:pt>
    <dgm:pt modelId="{9874D792-4C44-4A1A-9E54-0E29DFF903CF}">
      <dgm:prSet phldrT="[Text]" custT="1"/>
      <dgm:spPr/>
      <dgm:t>
        <a:bodyPr/>
        <a:lstStyle/>
        <a:p>
          <a:pPr>
            <a:buFont typeface="Arial" panose="020B0604020202020204" pitchFamily="34" charset="0"/>
            <a:buChar char="•"/>
          </a:pPr>
          <a:r>
            <a:rPr lang="en-US" sz="1900" b="1"/>
            <a:t>Hardcopy</a:t>
          </a:r>
          <a:r>
            <a:rPr lang="en-US" sz="1900"/>
            <a:t> </a:t>
          </a:r>
          <a:r>
            <a:rPr lang="en-US" sz="1050"/>
            <a:t>every 3 weeks</a:t>
          </a:r>
        </a:p>
      </dgm:t>
    </dgm:pt>
    <dgm:pt modelId="{AA8C35E3-6787-4CFB-86F8-C4188CD6D31C}" type="parTrans" cxnId="{2788B6C6-DD0D-4CB2-97C4-888F82466B25}">
      <dgm:prSet/>
      <dgm:spPr/>
      <dgm:t>
        <a:bodyPr/>
        <a:lstStyle/>
        <a:p>
          <a:endParaRPr lang="en-US"/>
        </a:p>
      </dgm:t>
    </dgm:pt>
    <dgm:pt modelId="{E5B75336-D112-449B-889B-16ED83B44290}" type="sibTrans" cxnId="{2788B6C6-DD0D-4CB2-97C4-888F82466B25}">
      <dgm:prSet/>
      <dgm:spPr/>
      <dgm:t>
        <a:bodyPr/>
        <a:lstStyle/>
        <a:p>
          <a:endParaRPr lang="en-US"/>
        </a:p>
      </dgm:t>
    </dgm:pt>
    <dgm:pt modelId="{2A24E172-0E6A-4123-9ED6-439623B07E90}" type="pres">
      <dgm:prSet presAssocID="{38C89C2B-31D2-4FED-B487-299B7F8FC96E}" presName="cycleMatrixDiagram" presStyleCnt="0">
        <dgm:presLayoutVars>
          <dgm:chMax val="1"/>
          <dgm:dir/>
          <dgm:animLvl val="lvl"/>
          <dgm:resizeHandles val="exact"/>
        </dgm:presLayoutVars>
      </dgm:prSet>
      <dgm:spPr/>
    </dgm:pt>
    <dgm:pt modelId="{67BF167C-4E34-44AD-919C-EF0FC056BE63}" type="pres">
      <dgm:prSet presAssocID="{38C89C2B-31D2-4FED-B487-299B7F8FC96E}" presName="children" presStyleCnt="0"/>
      <dgm:spPr/>
    </dgm:pt>
    <dgm:pt modelId="{FBB1E532-22D3-4002-B008-CDD888676C6A}" type="pres">
      <dgm:prSet presAssocID="{38C89C2B-31D2-4FED-B487-299B7F8FC96E}" presName="child1group" presStyleCnt="0"/>
      <dgm:spPr/>
    </dgm:pt>
    <dgm:pt modelId="{5089B6E8-764C-45AC-A31A-056B781937EA}" type="pres">
      <dgm:prSet presAssocID="{38C89C2B-31D2-4FED-B487-299B7F8FC96E}" presName="child1" presStyleLbl="bgAcc1" presStyleIdx="0" presStyleCnt="4"/>
      <dgm:spPr/>
    </dgm:pt>
    <dgm:pt modelId="{75F7220F-0CE9-45F7-8961-F6419A1B7D99}" type="pres">
      <dgm:prSet presAssocID="{38C89C2B-31D2-4FED-B487-299B7F8FC96E}" presName="child1Text" presStyleLbl="bgAcc1" presStyleIdx="0" presStyleCnt="4">
        <dgm:presLayoutVars>
          <dgm:bulletEnabled val="1"/>
        </dgm:presLayoutVars>
      </dgm:prSet>
      <dgm:spPr/>
    </dgm:pt>
    <dgm:pt modelId="{0A928A85-C6A9-468D-BFD6-B1B0B6A30C04}" type="pres">
      <dgm:prSet presAssocID="{38C89C2B-31D2-4FED-B487-299B7F8FC96E}" presName="child2group" presStyleCnt="0"/>
      <dgm:spPr/>
    </dgm:pt>
    <dgm:pt modelId="{FB86BAB3-3F17-4A4A-8797-C94393480265}" type="pres">
      <dgm:prSet presAssocID="{38C89C2B-31D2-4FED-B487-299B7F8FC96E}" presName="child2" presStyleLbl="bgAcc1" presStyleIdx="1" presStyleCnt="4" custScaleX="119609" custLinFactNeighborX="9502"/>
      <dgm:spPr/>
    </dgm:pt>
    <dgm:pt modelId="{8056FD60-E1BE-4B8F-B594-87563EAAC296}" type="pres">
      <dgm:prSet presAssocID="{38C89C2B-31D2-4FED-B487-299B7F8FC96E}" presName="child2Text" presStyleLbl="bgAcc1" presStyleIdx="1" presStyleCnt="4">
        <dgm:presLayoutVars>
          <dgm:bulletEnabled val="1"/>
        </dgm:presLayoutVars>
      </dgm:prSet>
      <dgm:spPr/>
    </dgm:pt>
    <dgm:pt modelId="{E10A20B8-0335-4149-BDF8-6F1A47482D41}" type="pres">
      <dgm:prSet presAssocID="{38C89C2B-31D2-4FED-B487-299B7F8FC96E}" presName="child3group" presStyleCnt="0"/>
      <dgm:spPr/>
    </dgm:pt>
    <dgm:pt modelId="{B195DA3D-C5EF-42F8-9A26-75B65F43CFD0}" type="pres">
      <dgm:prSet presAssocID="{38C89C2B-31D2-4FED-B487-299B7F8FC96E}" presName="child3" presStyleLbl="bgAcc1" presStyleIdx="2" presStyleCnt="4" custLinFactNeighborX="12196" custLinFactNeighborY="0"/>
      <dgm:spPr/>
    </dgm:pt>
    <dgm:pt modelId="{20F9B0EF-87B3-4F2A-AD9E-9CF86EF2BD72}" type="pres">
      <dgm:prSet presAssocID="{38C89C2B-31D2-4FED-B487-299B7F8FC96E}" presName="child3Text" presStyleLbl="bgAcc1" presStyleIdx="2" presStyleCnt="4">
        <dgm:presLayoutVars>
          <dgm:bulletEnabled val="1"/>
        </dgm:presLayoutVars>
      </dgm:prSet>
      <dgm:spPr/>
    </dgm:pt>
    <dgm:pt modelId="{B19E7F7E-C68D-4AA2-AA40-D8EC05FC64A5}" type="pres">
      <dgm:prSet presAssocID="{38C89C2B-31D2-4FED-B487-299B7F8FC96E}" presName="child4group" presStyleCnt="0"/>
      <dgm:spPr/>
    </dgm:pt>
    <dgm:pt modelId="{487DB3D1-ACE5-4EE4-AF64-79CA66D176AA}" type="pres">
      <dgm:prSet presAssocID="{38C89C2B-31D2-4FED-B487-299B7F8FC96E}" presName="child4" presStyleLbl="bgAcc1" presStyleIdx="3" presStyleCnt="4"/>
      <dgm:spPr/>
    </dgm:pt>
    <dgm:pt modelId="{82E5ACEB-474F-4457-B654-7C49F8C0B8E9}" type="pres">
      <dgm:prSet presAssocID="{38C89C2B-31D2-4FED-B487-299B7F8FC96E}" presName="child4Text" presStyleLbl="bgAcc1" presStyleIdx="3" presStyleCnt="4">
        <dgm:presLayoutVars>
          <dgm:bulletEnabled val="1"/>
        </dgm:presLayoutVars>
      </dgm:prSet>
      <dgm:spPr/>
    </dgm:pt>
    <dgm:pt modelId="{BCF48BA4-FC6D-4E5D-98AC-965744823382}" type="pres">
      <dgm:prSet presAssocID="{38C89C2B-31D2-4FED-B487-299B7F8FC96E}" presName="childPlaceholder" presStyleCnt="0"/>
      <dgm:spPr/>
    </dgm:pt>
    <dgm:pt modelId="{D6AC2A7B-495E-478F-8A58-1EC3FF3BF8F6}" type="pres">
      <dgm:prSet presAssocID="{38C89C2B-31D2-4FED-B487-299B7F8FC96E}" presName="circle" presStyleCnt="0"/>
      <dgm:spPr/>
    </dgm:pt>
    <dgm:pt modelId="{CC141AB7-9A3B-4DB4-96C5-235AA3C9187A}" type="pres">
      <dgm:prSet presAssocID="{38C89C2B-31D2-4FED-B487-299B7F8FC96E}" presName="quadrant1" presStyleLbl="node1" presStyleIdx="0" presStyleCnt="4">
        <dgm:presLayoutVars>
          <dgm:chMax val="1"/>
          <dgm:bulletEnabled val="1"/>
        </dgm:presLayoutVars>
      </dgm:prSet>
      <dgm:spPr/>
    </dgm:pt>
    <dgm:pt modelId="{F70D5F61-A87E-4ED4-8109-0E9E273F0DEE}" type="pres">
      <dgm:prSet presAssocID="{38C89C2B-31D2-4FED-B487-299B7F8FC96E}" presName="quadrant2" presStyleLbl="node1" presStyleIdx="1" presStyleCnt="4">
        <dgm:presLayoutVars>
          <dgm:chMax val="1"/>
          <dgm:bulletEnabled val="1"/>
        </dgm:presLayoutVars>
      </dgm:prSet>
      <dgm:spPr/>
    </dgm:pt>
    <dgm:pt modelId="{A1430B9D-BA2A-43B4-8B6F-E2CC321A6F8F}" type="pres">
      <dgm:prSet presAssocID="{38C89C2B-31D2-4FED-B487-299B7F8FC96E}" presName="quadrant3" presStyleLbl="node1" presStyleIdx="2" presStyleCnt="4">
        <dgm:presLayoutVars>
          <dgm:chMax val="1"/>
          <dgm:bulletEnabled val="1"/>
        </dgm:presLayoutVars>
      </dgm:prSet>
      <dgm:spPr/>
    </dgm:pt>
    <dgm:pt modelId="{868D91DA-A7C9-48B0-95AA-F9716385EDC0}" type="pres">
      <dgm:prSet presAssocID="{38C89C2B-31D2-4FED-B487-299B7F8FC96E}" presName="quadrant4" presStyleLbl="node1" presStyleIdx="3" presStyleCnt="4">
        <dgm:presLayoutVars>
          <dgm:chMax val="1"/>
          <dgm:bulletEnabled val="1"/>
        </dgm:presLayoutVars>
      </dgm:prSet>
      <dgm:spPr/>
    </dgm:pt>
    <dgm:pt modelId="{3D918795-E775-46D8-833B-D6D94DF37610}" type="pres">
      <dgm:prSet presAssocID="{38C89C2B-31D2-4FED-B487-299B7F8FC96E}" presName="quadrantPlaceholder" presStyleCnt="0"/>
      <dgm:spPr/>
    </dgm:pt>
    <dgm:pt modelId="{70B3F6FD-0B53-4DE7-9097-9FA53CCA51FB}" type="pres">
      <dgm:prSet presAssocID="{38C89C2B-31D2-4FED-B487-299B7F8FC96E}" presName="center1" presStyleLbl="fgShp" presStyleIdx="0" presStyleCnt="2"/>
      <dgm:spPr/>
    </dgm:pt>
    <dgm:pt modelId="{7B3F62E3-9C65-4F24-919F-DEC10FBAB16E}" type="pres">
      <dgm:prSet presAssocID="{38C89C2B-31D2-4FED-B487-299B7F8FC96E}" presName="center2" presStyleLbl="fgShp" presStyleIdx="1" presStyleCnt="2"/>
      <dgm:spPr/>
    </dgm:pt>
  </dgm:ptLst>
  <dgm:cxnLst>
    <dgm:cxn modelId="{8858AA01-984C-44AB-9B76-17467BC29142}" type="presOf" srcId="{587F5987-0E02-48CA-B46D-5BEFF32D314C}" destId="{20F9B0EF-87B3-4F2A-AD9E-9CF86EF2BD72}" srcOrd="1" destOrd="1" presId="urn:microsoft.com/office/officeart/2005/8/layout/cycle4"/>
    <dgm:cxn modelId="{24DD8E02-F171-4D89-B067-DC0E3458EC9C}" type="presOf" srcId="{9874D792-4C44-4A1A-9E54-0E29DFF903CF}" destId="{8056FD60-E1BE-4B8F-B594-87563EAAC296}" srcOrd="1" destOrd="2" presId="urn:microsoft.com/office/officeart/2005/8/layout/cycle4"/>
    <dgm:cxn modelId="{18B87B03-0C66-41AA-ACAE-4D0A3DF679C4}" srcId="{3DE1EA45-E0B7-489D-8707-8DA3DD516785}" destId="{505F1780-BCEF-4ECF-B3B4-F564464D947C}" srcOrd="0" destOrd="0" parTransId="{AA262559-8FB1-4480-8B8A-011C7B83B65C}" sibTransId="{59EC9D2B-4789-4C4B-BD5E-85EAD221AD4F}"/>
    <dgm:cxn modelId="{75C1D208-78C7-42E0-8A61-26E38D48725F}" type="presOf" srcId="{6217007E-3CA9-43C1-B2A9-BE7FBE4394C4}" destId="{487DB3D1-ACE5-4EE4-AF64-79CA66D176AA}" srcOrd="0" destOrd="1" presId="urn:microsoft.com/office/officeart/2005/8/layout/cycle4"/>
    <dgm:cxn modelId="{0BC4CE09-2360-47D3-9F4E-69F6C0C99FC3}" type="presOf" srcId="{505F1780-BCEF-4ECF-B3B4-F564464D947C}" destId="{82E5ACEB-474F-4457-B654-7C49F8C0B8E9}" srcOrd="1" destOrd="0" presId="urn:microsoft.com/office/officeart/2005/8/layout/cycle4"/>
    <dgm:cxn modelId="{DDCDAC0E-B0CB-4FA5-8316-C6C7D7F1F892}" type="presOf" srcId="{A0A14420-3155-4038-ABDC-E41D41907069}" destId="{20F9B0EF-87B3-4F2A-AD9E-9CF86EF2BD72}" srcOrd="1" destOrd="0" presId="urn:microsoft.com/office/officeart/2005/8/layout/cycle4"/>
    <dgm:cxn modelId="{D07E980F-8D6F-486F-BF00-6FCB9DD2A29F}" srcId="{4E4E59B7-0A86-4BCA-90E0-DBB76EA6E4A7}" destId="{587F5987-0E02-48CA-B46D-5BEFF32D314C}" srcOrd="1" destOrd="0" parTransId="{1C41341F-E6E2-4506-9D6D-BEF226ACD59B}" sibTransId="{8FA5276F-F440-44B5-878E-89FB30C2F1CC}"/>
    <dgm:cxn modelId="{F8274C12-653A-48BB-A550-76146A1791F8}" type="presOf" srcId="{6F9733E6-67AD-4BCC-98DC-F8AB37B6CEE6}" destId="{FB86BAB3-3F17-4A4A-8797-C94393480265}" srcOrd="0" destOrd="1" presId="urn:microsoft.com/office/officeart/2005/8/layout/cycle4"/>
    <dgm:cxn modelId="{D2F1971E-BD42-4181-8E0A-19BDACD7CDA9}" srcId="{38C89C2B-31D2-4FED-B487-299B7F8FC96E}" destId="{BB4E49B3-6E91-4B62-A16F-82D9390CC6BE}" srcOrd="0" destOrd="0" parTransId="{96F4ECF7-2E8A-49D7-9FFC-8761EC00AD4D}" sibTransId="{36D68F2E-D6F6-4F4D-8CC7-5E4537067C1D}"/>
    <dgm:cxn modelId="{709DF521-73DD-4D9F-AB3D-276DBB1C797A}" srcId="{BB4E49B3-6E91-4B62-A16F-82D9390CC6BE}" destId="{4E1A0FEC-5510-479D-99E0-70FE5D6B52D6}" srcOrd="1" destOrd="0" parTransId="{02FED8A2-42FC-49EA-9246-11CEB7104C3D}" sibTransId="{6C439670-5E64-4622-BE87-E863F9B7F000}"/>
    <dgm:cxn modelId="{73D9D429-2A3F-4D6A-9ACA-2F14E6EFBEE3}" type="presOf" srcId="{70436027-F173-40E5-8F10-545FB7C63B0A}" destId="{75F7220F-0CE9-45F7-8961-F6419A1B7D99}" srcOrd="1" destOrd="0" presId="urn:microsoft.com/office/officeart/2005/8/layout/cycle4"/>
    <dgm:cxn modelId="{6BE24F2C-26CA-492A-8F63-1ED7A0DAC146}" srcId="{38C89C2B-31D2-4FED-B487-299B7F8FC96E}" destId="{4E4E59B7-0A86-4BCA-90E0-DBB76EA6E4A7}" srcOrd="2" destOrd="0" parTransId="{7D6C2275-B4E6-421B-8B6E-A1E90E008CDF}" sibTransId="{72E4D734-D7A0-441B-BA31-436A920A700E}"/>
    <dgm:cxn modelId="{92D3A537-0117-4DE7-83E2-5B48C264AE82}" type="presOf" srcId="{587F5987-0E02-48CA-B46D-5BEFF32D314C}" destId="{B195DA3D-C5EF-42F8-9A26-75B65F43CFD0}" srcOrd="0" destOrd="1" presId="urn:microsoft.com/office/officeart/2005/8/layout/cycle4"/>
    <dgm:cxn modelId="{60BC6B68-9059-4E44-A2DC-F860FFE961BC}" type="presOf" srcId="{6F9733E6-67AD-4BCC-98DC-F8AB37B6CEE6}" destId="{8056FD60-E1BE-4B8F-B594-87563EAAC296}" srcOrd="1" destOrd="1" presId="urn:microsoft.com/office/officeart/2005/8/layout/cycle4"/>
    <dgm:cxn modelId="{D843166A-E2F2-4B86-A70A-1CBB246020B7}" srcId="{BB4E49B3-6E91-4B62-A16F-82D9390CC6BE}" destId="{70436027-F173-40E5-8F10-545FB7C63B0A}" srcOrd="0" destOrd="0" parTransId="{AE3E8A4E-0372-44D5-8CC7-70901CDDED94}" sibTransId="{991372C9-5623-44C6-AF60-97687DB14FB6}"/>
    <dgm:cxn modelId="{A3A3826D-CA6D-4E86-97D9-CC77E747DA18}" type="presOf" srcId="{A0A14420-3155-4038-ABDC-E41D41907069}" destId="{B195DA3D-C5EF-42F8-9A26-75B65F43CFD0}" srcOrd="0" destOrd="0" presId="urn:microsoft.com/office/officeart/2005/8/layout/cycle4"/>
    <dgm:cxn modelId="{F3C18E51-E4CA-4669-9625-552EF2C1FA14}" type="presOf" srcId="{9874D792-4C44-4A1A-9E54-0E29DFF903CF}" destId="{FB86BAB3-3F17-4A4A-8797-C94393480265}" srcOrd="0" destOrd="2" presId="urn:microsoft.com/office/officeart/2005/8/layout/cycle4"/>
    <dgm:cxn modelId="{9E13905A-2769-4DA4-B699-74382722ED38}" type="presOf" srcId="{505F1780-BCEF-4ECF-B3B4-F564464D947C}" destId="{487DB3D1-ACE5-4EE4-AF64-79CA66D176AA}" srcOrd="0" destOrd="0" presId="urn:microsoft.com/office/officeart/2005/8/layout/cycle4"/>
    <dgm:cxn modelId="{0506B680-D1D7-4DDD-97F5-502604AA9220}" type="presOf" srcId="{6217007E-3CA9-43C1-B2A9-BE7FBE4394C4}" destId="{82E5ACEB-474F-4457-B654-7C49F8C0B8E9}" srcOrd="1" destOrd="1" presId="urn:microsoft.com/office/officeart/2005/8/layout/cycle4"/>
    <dgm:cxn modelId="{CA27FF86-ADAE-4CE4-85B6-7C44CE662A2E}" type="presOf" srcId="{4E4E59B7-0A86-4BCA-90E0-DBB76EA6E4A7}" destId="{A1430B9D-BA2A-43B4-8B6F-E2CC321A6F8F}" srcOrd="0" destOrd="0" presId="urn:microsoft.com/office/officeart/2005/8/layout/cycle4"/>
    <dgm:cxn modelId="{B02DBF8E-FB31-42E3-9FE1-8FF18C7AB082}" type="presOf" srcId="{E62FC75E-8434-4450-9881-288894D10C97}" destId="{F70D5F61-A87E-4ED4-8109-0E9E273F0DEE}" srcOrd="0" destOrd="0" presId="urn:microsoft.com/office/officeart/2005/8/layout/cycle4"/>
    <dgm:cxn modelId="{1D6BBBAA-C923-4772-9898-BBA34F9A45EC}" type="presOf" srcId="{70436027-F173-40E5-8F10-545FB7C63B0A}" destId="{5089B6E8-764C-45AC-A31A-056B781937EA}" srcOrd="0" destOrd="0" presId="urn:microsoft.com/office/officeart/2005/8/layout/cycle4"/>
    <dgm:cxn modelId="{3EB8A4B4-3D6A-4BAE-B8CC-992AEF68A4D9}" type="presOf" srcId="{38C89C2B-31D2-4FED-B487-299B7F8FC96E}" destId="{2A24E172-0E6A-4123-9ED6-439623B07E90}" srcOrd="0" destOrd="0" presId="urn:microsoft.com/office/officeart/2005/8/layout/cycle4"/>
    <dgm:cxn modelId="{251CD3C3-FC50-4089-BEA0-DEBDBBAACFB2}" srcId="{4E4E59B7-0A86-4BCA-90E0-DBB76EA6E4A7}" destId="{A0A14420-3155-4038-ABDC-E41D41907069}" srcOrd="0" destOrd="0" parTransId="{F994C305-F00E-4B8F-884D-D5D5EA32FCF0}" sibTransId="{15FF0E69-BE40-43B0-9B8B-DAB393E858DC}"/>
    <dgm:cxn modelId="{2788B6C6-DD0D-4CB2-97C4-888F82466B25}" srcId="{E62FC75E-8434-4450-9881-288894D10C97}" destId="{9874D792-4C44-4A1A-9E54-0E29DFF903CF}" srcOrd="2" destOrd="0" parTransId="{AA8C35E3-6787-4CFB-86F8-C4188CD6D31C}" sibTransId="{E5B75336-D112-449B-889B-16ED83B44290}"/>
    <dgm:cxn modelId="{689BA9C7-F405-486E-8D49-00F9D2E035CF}" type="presOf" srcId="{4E1A0FEC-5510-479D-99E0-70FE5D6B52D6}" destId="{5089B6E8-764C-45AC-A31A-056B781937EA}" srcOrd="0" destOrd="1" presId="urn:microsoft.com/office/officeart/2005/8/layout/cycle4"/>
    <dgm:cxn modelId="{8043DEC8-D665-4ED1-B67E-BDDEB885AD45}" type="presOf" srcId="{D6A9F1C8-1137-4373-A2E5-E4107F5E3D9D}" destId="{8056FD60-E1BE-4B8F-B594-87563EAAC296}" srcOrd="1" destOrd="0" presId="urn:microsoft.com/office/officeart/2005/8/layout/cycle4"/>
    <dgm:cxn modelId="{3BEDAACB-17EA-4580-95AD-BC2FA9C2CD31}" type="presOf" srcId="{BB4E49B3-6E91-4B62-A16F-82D9390CC6BE}" destId="{CC141AB7-9A3B-4DB4-96C5-235AA3C9187A}" srcOrd="0" destOrd="0" presId="urn:microsoft.com/office/officeart/2005/8/layout/cycle4"/>
    <dgm:cxn modelId="{1D73BCCB-346A-462C-8D48-15361BF810F0}" srcId="{3DE1EA45-E0B7-489D-8707-8DA3DD516785}" destId="{6217007E-3CA9-43C1-B2A9-BE7FBE4394C4}" srcOrd="1" destOrd="0" parTransId="{DA366577-FD8E-40D9-8B3C-75D74DF5C440}" sibTransId="{86A21AF5-A512-42DA-9332-34974BFEDA1F}"/>
    <dgm:cxn modelId="{5120E6CE-4CCB-4E3A-AA20-239A7AC60326}" srcId="{38C89C2B-31D2-4FED-B487-299B7F8FC96E}" destId="{E62FC75E-8434-4450-9881-288894D10C97}" srcOrd="1" destOrd="0" parTransId="{4FF5711A-D9D3-4533-B807-63070733221C}" sibTransId="{FF04091C-2ECE-4A10-BDAD-51339A949D4A}"/>
    <dgm:cxn modelId="{261A9FDC-6C62-4FC2-9ED9-ED3614244FB2}" type="presOf" srcId="{D6A9F1C8-1137-4373-A2E5-E4107F5E3D9D}" destId="{FB86BAB3-3F17-4A4A-8797-C94393480265}" srcOrd="0" destOrd="0" presId="urn:microsoft.com/office/officeart/2005/8/layout/cycle4"/>
    <dgm:cxn modelId="{AF6DB0E0-4080-4638-B1A8-65FF6490C72F}" type="presOf" srcId="{3DE1EA45-E0B7-489D-8707-8DA3DD516785}" destId="{868D91DA-A7C9-48B0-95AA-F9716385EDC0}" srcOrd="0" destOrd="0" presId="urn:microsoft.com/office/officeart/2005/8/layout/cycle4"/>
    <dgm:cxn modelId="{92196BE4-D647-41C8-B016-BF8291AA18A3}" srcId="{E62FC75E-8434-4450-9881-288894D10C97}" destId="{6F9733E6-67AD-4BCC-98DC-F8AB37B6CEE6}" srcOrd="1" destOrd="0" parTransId="{8041D58A-8B28-458E-9D91-08A432C656D7}" sibTransId="{FD15B6A9-31DA-4147-B27A-3323282725E0}"/>
    <dgm:cxn modelId="{F8338FE7-BD2B-4D21-8087-2BE8E2EC2D52}" srcId="{38C89C2B-31D2-4FED-B487-299B7F8FC96E}" destId="{3DE1EA45-E0B7-489D-8707-8DA3DD516785}" srcOrd="3" destOrd="0" parTransId="{8E174CBF-A219-4865-97DD-DADA63510BCE}" sibTransId="{D4E622EB-B698-4A09-9569-A5480A6C263A}"/>
    <dgm:cxn modelId="{299E1CF2-85E0-46D9-8CF3-E0AE95958EEC}" srcId="{E62FC75E-8434-4450-9881-288894D10C97}" destId="{D6A9F1C8-1137-4373-A2E5-E4107F5E3D9D}" srcOrd="0" destOrd="0" parTransId="{7CE50FF5-B515-4BDC-A9FF-1438BAE4FDBC}" sibTransId="{825A3C25-E76A-4E7E-A254-2ED088BA9CFF}"/>
    <dgm:cxn modelId="{E90F0DF6-1BE6-4885-9429-E14A65FA1BC8}" type="presOf" srcId="{4E1A0FEC-5510-479D-99E0-70FE5D6B52D6}" destId="{75F7220F-0CE9-45F7-8961-F6419A1B7D99}" srcOrd="1" destOrd="1" presId="urn:microsoft.com/office/officeart/2005/8/layout/cycle4"/>
    <dgm:cxn modelId="{5F339B97-1454-4D2E-A773-E5C27E675F9C}" type="presParOf" srcId="{2A24E172-0E6A-4123-9ED6-439623B07E90}" destId="{67BF167C-4E34-44AD-919C-EF0FC056BE63}" srcOrd="0" destOrd="0" presId="urn:microsoft.com/office/officeart/2005/8/layout/cycle4"/>
    <dgm:cxn modelId="{C6671BC4-25E1-435A-B378-7DF115A6204F}" type="presParOf" srcId="{67BF167C-4E34-44AD-919C-EF0FC056BE63}" destId="{FBB1E532-22D3-4002-B008-CDD888676C6A}" srcOrd="0" destOrd="0" presId="urn:microsoft.com/office/officeart/2005/8/layout/cycle4"/>
    <dgm:cxn modelId="{ACE8195A-80D2-48BC-9F65-9A0FD419B3BF}" type="presParOf" srcId="{FBB1E532-22D3-4002-B008-CDD888676C6A}" destId="{5089B6E8-764C-45AC-A31A-056B781937EA}" srcOrd="0" destOrd="0" presId="urn:microsoft.com/office/officeart/2005/8/layout/cycle4"/>
    <dgm:cxn modelId="{25E7C483-75BD-4090-B455-7E42A87C374F}" type="presParOf" srcId="{FBB1E532-22D3-4002-B008-CDD888676C6A}" destId="{75F7220F-0CE9-45F7-8961-F6419A1B7D99}" srcOrd="1" destOrd="0" presId="urn:microsoft.com/office/officeart/2005/8/layout/cycle4"/>
    <dgm:cxn modelId="{FAD0B1B3-1EDC-43AA-BBE6-A211A51D1928}" type="presParOf" srcId="{67BF167C-4E34-44AD-919C-EF0FC056BE63}" destId="{0A928A85-C6A9-468D-BFD6-B1B0B6A30C04}" srcOrd="1" destOrd="0" presId="urn:microsoft.com/office/officeart/2005/8/layout/cycle4"/>
    <dgm:cxn modelId="{9A0C561E-5BD2-4B17-A446-A3EEBB42720D}" type="presParOf" srcId="{0A928A85-C6A9-468D-BFD6-B1B0B6A30C04}" destId="{FB86BAB3-3F17-4A4A-8797-C94393480265}" srcOrd="0" destOrd="0" presId="urn:microsoft.com/office/officeart/2005/8/layout/cycle4"/>
    <dgm:cxn modelId="{968FD7D1-8400-49D9-BA96-B4AB26F222B9}" type="presParOf" srcId="{0A928A85-C6A9-468D-BFD6-B1B0B6A30C04}" destId="{8056FD60-E1BE-4B8F-B594-87563EAAC296}" srcOrd="1" destOrd="0" presId="urn:microsoft.com/office/officeart/2005/8/layout/cycle4"/>
    <dgm:cxn modelId="{1F43F4FE-898A-4650-8BDE-A793D0E72087}" type="presParOf" srcId="{67BF167C-4E34-44AD-919C-EF0FC056BE63}" destId="{E10A20B8-0335-4149-BDF8-6F1A47482D41}" srcOrd="2" destOrd="0" presId="urn:microsoft.com/office/officeart/2005/8/layout/cycle4"/>
    <dgm:cxn modelId="{12955CD0-24CC-438C-8895-C3270A68EAA8}" type="presParOf" srcId="{E10A20B8-0335-4149-BDF8-6F1A47482D41}" destId="{B195DA3D-C5EF-42F8-9A26-75B65F43CFD0}" srcOrd="0" destOrd="0" presId="urn:microsoft.com/office/officeart/2005/8/layout/cycle4"/>
    <dgm:cxn modelId="{BD8E0DC7-11FB-482F-9545-AE8F8C4BD7DE}" type="presParOf" srcId="{E10A20B8-0335-4149-BDF8-6F1A47482D41}" destId="{20F9B0EF-87B3-4F2A-AD9E-9CF86EF2BD72}" srcOrd="1" destOrd="0" presId="urn:microsoft.com/office/officeart/2005/8/layout/cycle4"/>
    <dgm:cxn modelId="{F38B4625-2B0A-4983-B2CC-3076CEEF382C}" type="presParOf" srcId="{67BF167C-4E34-44AD-919C-EF0FC056BE63}" destId="{B19E7F7E-C68D-4AA2-AA40-D8EC05FC64A5}" srcOrd="3" destOrd="0" presId="urn:microsoft.com/office/officeart/2005/8/layout/cycle4"/>
    <dgm:cxn modelId="{1D441022-0867-41CE-800C-1E7F8399B6A9}" type="presParOf" srcId="{B19E7F7E-C68D-4AA2-AA40-D8EC05FC64A5}" destId="{487DB3D1-ACE5-4EE4-AF64-79CA66D176AA}" srcOrd="0" destOrd="0" presId="urn:microsoft.com/office/officeart/2005/8/layout/cycle4"/>
    <dgm:cxn modelId="{B40DE613-F885-47F9-B931-1538A2247CA8}" type="presParOf" srcId="{B19E7F7E-C68D-4AA2-AA40-D8EC05FC64A5}" destId="{82E5ACEB-474F-4457-B654-7C49F8C0B8E9}" srcOrd="1" destOrd="0" presId="urn:microsoft.com/office/officeart/2005/8/layout/cycle4"/>
    <dgm:cxn modelId="{D9BF7809-E1B2-409B-BF61-10F62DB37006}" type="presParOf" srcId="{67BF167C-4E34-44AD-919C-EF0FC056BE63}" destId="{BCF48BA4-FC6D-4E5D-98AC-965744823382}" srcOrd="4" destOrd="0" presId="urn:microsoft.com/office/officeart/2005/8/layout/cycle4"/>
    <dgm:cxn modelId="{241C1E22-CDB8-40D8-9AD2-923ED4FC7104}" type="presParOf" srcId="{2A24E172-0E6A-4123-9ED6-439623B07E90}" destId="{D6AC2A7B-495E-478F-8A58-1EC3FF3BF8F6}" srcOrd="1" destOrd="0" presId="urn:microsoft.com/office/officeart/2005/8/layout/cycle4"/>
    <dgm:cxn modelId="{A009F6FE-CEC5-44DC-9C9F-2D4FF21D71C2}" type="presParOf" srcId="{D6AC2A7B-495E-478F-8A58-1EC3FF3BF8F6}" destId="{CC141AB7-9A3B-4DB4-96C5-235AA3C9187A}" srcOrd="0" destOrd="0" presId="urn:microsoft.com/office/officeart/2005/8/layout/cycle4"/>
    <dgm:cxn modelId="{24589FD4-B697-4486-BAC8-72B3BBEDE180}" type="presParOf" srcId="{D6AC2A7B-495E-478F-8A58-1EC3FF3BF8F6}" destId="{F70D5F61-A87E-4ED4-8109-0E9E273F0DEE}" srcOrd="1" destOrd="0" presId="urn:microsoft.com/office/officeart/2005/8/layout/cycle4"/>
    <dgm:cxn modelId="{6F340720-B0EF-485E-84D5-A6CAC32E9E81}" type="presParOf" srcId="{D6AC2A7B-495E-478F-8A58-1EC3FF3BF8F6}" destId="{A1430B9D-BA2A-43B4-8B6F-E2CC321A6F8F}" srcOrd="2" destOrd="0" presId="urn:microsoft.com/office/officeart/2005/8/layout/cycle4"/>
    <dgm:cxn modelId="{78577CE0-58BB-424F-982E-AFAB9B8A1A53}" type="presParOf" srcId="{D6AC2A7B-495E-478F-8A58-1EC3FF3BF8F6}" destId="{868D91DA-A7C9-48B0-95AA-F9716385EDC0}" srcOrd="3" destOrd="0" presId="urn:microsoft.com/office/officeart/2005/8/layout/cycle4"/>
    <dgm:cxn modelId="{99D0AFAE-7ED4-4F93-BB80-F5DD082C96BF}" type="presParOf" srcId="{D6AC2A7B-495E-478F-8A58-1EC3FF3BF8F6}" destId="{3D918795-E775-46D8-833B-D6D94DF37610}" srcOrd="4" destOrd="0" presId="urn:microsoft.com/office/officeart/2005/8/layout/cycle4"/>
    <dgm:cxn modelId="{51FA63EA-B2AD-439D-AAA9-C2DE3896D23F}" type="presParOf" srcId="{2A24E172-0E6A-4123-9ED6-439623B07E90}" destId="{70B3F6FD-0B53-4DE7-9097-9FA53CCA51FB}" srcOrd="2" destOrd="0" presId="urn:microsoft.com/office/officeart/2005/8/layout/cycle4"/>
    <dgm:cxn modelId="{207AEA66-413B-420C-83FE-A500657ADF78}" type="presParOf" srcId="{2A24E172-0E6A-4123-9ED6-439623B07E90}" destId="{7B3F62E3-9C65-4F24-919F-DEC10FBAB16E}"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767D6EF5-8183-4B28-8637-724F2E52091A}"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68A1D8FD-6E21-42C3-B6D8-FEB405F5BBA5}">
      <dgm:prSet/>
      <dgm:spPr/>
      <dgm:t>
        <a:bodyPr/>
        <a:lstStyle/>
        <a:p>
          <a:r>
            <a:rPr lang="en-US"/>
            <a:t>Class recorded videos</a:t>
          </a:r>
        </a:p>
      </dgm:t>
    </dgm:pt>
    <dgm:pt modelId="{DE1145DC-8E5E-4F1C-923F-2FB842AB8C25}" type="parTrans" cxnId="{4A7BDEB1-812A-4B85-B817-B43EF795348A}">
      <dgm:prSet/>
      <dgm:spPr/>
      <dgm:t>
        <a:bodyPr/>
        <a:lstStyle/>
        <a:p>
          <a:endParaRPr lang="en-US"/>
        </a:p>
      </dgm:t>
    </dgm:pt>
    <dgm:pt modelId="{4849920E-4DB5-4867-B204-BC651B7BB8A1}" type="sibTrans" cxnId="{4A7BDEB1-812A-4B85-B817-B43EF795348A}">
      <dgm:prSet/>
      <dgm:spPr/>
      <dgm:t>
        <a:bodyPr/>
        <a:lstStyle/>
        <a:p>
          <a:endParaRPr lang="en-US"/>
        </a:p>
      </dgm:t>
    </dgm:pt>
    <dgm:pt modelId="{D884422C-7421-4AF1-8CC9-A73B3DAFA679}">
      <dgm:prSet/>
      <dgm:spPr/>
      <dgm:t>
        <a:bodyPr/>
        <a:lstStyle/>
        <a:p>
          <a:r>
            <a:rPr lang="en-US"/>
            <a:t>“How-to” videos by chapter</a:t>
          </a:r>
        </a:p>
      </dgm:t>
    </dgm:pt>
    <dgm:pt modelId="{A200B607-2B47-4414-92A0-F38430159B9F}" type="parTrans" cxnId="{5C6D1BA3-2D0E-4130-AD28-D205C6E7A772}">
      <dgm:prSet/>
      <dgm:spPr/>
      <dgm:t>
        <a:bodyPr/>
        <a:lstStyle/>
        <a:p>
          <a:endParaRPr lang="en-US"/>
        </a:p>
      </dgm:t>
    </dgm:pt>
    <dgm:pt modelId="{F442410D-EF35-4BA2-9A7D-3F4BD8631778}" type="sibTrans" cxnId="{5C6D1BA3-2D0E-4130-AD28-D205C6E7A772}">
      <dgm:prSet/>
      <dgm:spPr/>
      <dgm:t>
        <a:bodyPr/>
        <a:lstStyle/>
        <a:p>
          <a:endParaRPr lang="en-US"/>
        </a:p>
      </dgm:t>
    </dgm:pt>
    <dgm:pt modelId="{740D63E6-3906-4814-B71E-B1E9387F08B6}">
      <dgm:prSet/>
      <dgm:spPr/>
      <dgm:t>
        <a:bodyPr/>
        <a:lstStyle/>
        <a:p>
          <a:r>
            <a:rPr lang="en-US"/>
            <a:t>E-textbook</a:t>
          </a:r>
        </a:p>
      </dgm:t>
    </dgm:pt>
    <dgm:pt modelId="{D77D151D-A58F-4FB2-BABD-D8625709E72F}" type="parTrans" cxnId="{B3A5E556-021D-4A3C-B9C8-8C1D9D244DBE}">
      <dgm:prSet/>
      <dgm:spPr/>
      <dgm:t>
        <a:bodyPr/>
        <a:lstStyle/>
        <a:p>
          <a:endParaRPr lang="en-US"/>
        </a:p>
      </dgm:t>
    </dgm:pt>
    <dgm:pt modelId="{941A8A0E-ED3D-4DF7-A66A-B8D2C747281A}" type="sibTrans" cxnId="{B3A5E556-021D-4A3C-B9C8-8C1D9D244DBE}">
      <dgm:prSet/>
      <dgm:spPr/>
      <dgm:t>
        <a:bodyPr/>
        <a:lstStyle/>
        <a:p>
          <a:endParaRPr lang="en-US"/>
        </a:p>
      </dgm:t>
    </dgm:pt>
    <dgm:pt modelId="{0EE6FBD0-6A78-4EEF-8D52-F9B59464D59F}">
      <dgm:prSet/>
      <dgm:spPr/>
      <dgm:t>
        <a:bodyPr/>
        <a:lstStyle/>
        <a:p>
          <a:r>
            <a:rPr lang="en-US"/>
            <a:t>PowerPoint notes by chapter w/ screenshots </a:t>
          </a:r>
        </a:p>
      </dgm:t>
    </dgm:pt>
    <dgm:pt modelId="{F9A4345C-000F-443E-BAA3-E0D359F784A0}" type="parTrans" cxnId="{8A73D24B-1ACB-4011-8B0A-6FFDF0470531}">
      <dgm:prSet/>
      <dgm:spPr/>
      <dgm:t>
        <a:bodyPr/>
        <a:lstStyle/>
        <a:p>
          <a:endParaRPr lang="en-US"/>
        </a:p>
      </dgm:t>
    </dgm:pt>
    <dgm:pt modelId="{4B4F905A-2D62-4647-9C74-E4A830B9D83D}" type="sibTrans" cxnId="{8A73D24B-1ACB-4011-8B0A-6FFDF0470531}">
      <dgm:prSet/>
      <dgm:spPr/>
      <dgm:t>
        <a:bodyPr/>
        <a:lstStyle/>
        <a:p>
          <a:endParaRPr lang="en-US"/>
        </a:p>
      </dgm:t>
    </dgm:pt>
    <dgm:pt modelId="{97CCA012-DABB-4945-A418-AD6909027831}">
      <dgm:prSet/>
      <dgm:spPr/>
      <dgm:t>
        <a:bodyPr/>
        <a:lstStyle/>
        <a:p>
          <a:r>
            <a:rPr lang="en-US"/>
            <a:t>Audio PowerPoint Presentations</a:t>
          </a:r>
        </a:p>
      </dgm:t>
    </dgm:pt>
    <dgm:pt modelId="{B9891D44-7F28-4FCE-A131-E3A4555A5E58}" type="parTrans" cxnId="{29A0483E-41F5-4761-91B9-9CC675FD354C}">
      <dgm:prSet/>
      <dgm:spPr/>
      <dgm:t>
        <a:bodyPr/>
        <a:lstStyle/>
        <a:p>
          <a:endParaRPr lang="en-US"/>
        </a:p>
      </dgm:t>
    </dgm:pt>
    <dgm:pt modelId="{5EB8711C-E57B-4FEB-861C-EF63AC2FDD9E}" type="sibTrans" cxnId="{29A0483E-41F5-4761-91B9-9CC675FD354C}">
      <dgm:prSet/>
      <dgm:spPr/>
      <dgm:t>
        <a:bodyPr/>
        <a:lstStyle/>
        <a:p>
          <a:endParaRPr lang="en-US"/>
        </a:p>
      </dgm:t>
    </dgm:pt>
    <dgm:pt modelId="{31C41B00-11FB-4B8B-B4F9-C333D6CD62A1}">
      <dgm:prSet/>
      <dgm:spPr/>
      <dgm:t>
        <a:bodyPr/>
        <a:lstStyle/>
        <a:p>
          <a:r>
            <a:rPr lang="en-US"/>
            <a:t>Practice Simulations</a:t>
          </a:r>
        </a:p>
      </dgm:t>
    </dgm:pt>
    <dgm:pt modelId="{5D57C210-742F-4D79-A8C9-DA910CE58CEE}" type="parTrans" cxnId="{560A463F-FDEB-4479-8EA3-03063CD91963}">
      <dgm:prSet/>
      <dgm:spPr/>
      <dgm:t>
        <a:bodyPr/>
        <a:lstStyle/>
        <a:p>
          <a:endParaRPr lang="en-US"/>
        </a:p>
      </dgm:t>
    </dgm:pt>
    <dgm:pt modelId="{B5CCFDDD-199D-460B-A955-45F290D15C29}" type="sibTrans" cxnId="{560A463F-FDEB-4479-8EA3-03063CD91963}">
      <dgm:prSet/>
      <dgm:spPr/>
      <dgm:t>
        <a:bodyPr/>
        <a:lstStyle/>
        <a:p>
          <a:endParaRPr lang="en-US"/>
        </a:p>
      </dgm:t>
    </dgm:pt>
    <dgm:pt modelId="{CC3E69DC-F604-4B7D-BC0E-25C9440E9390}">
      <dgm:prSet/>
      <dgm:spPr/>
      <dgm:t>
        <a:bodyPr/>
        <a:lstStyle/>
        <a:p>
          <a:r>
            <a:rPr lang="en-US"/>
            <a:t>Accessibility Enhanced Simulations</a:t>
          </a:r>
        </a:p>
      </dgm:t>
    </dgm:pt>
    <dgm:pt modelId="{410A5024-4994-4076-84F7-9D890530409C}" type="parTrans" cxnId="{CAC5CD1B-81DD-495B-935A-19ACD729B719}">
      <dgm:prSet/>
      <dgm:spPr/>
      <dgm:t>
        <a:bodyPr/>
        <a:lstStyle/>
        <a:p>
          <a:endParaRPr lang="en-US"/>
        </a:p>
      </dgm:t>
    </dgm:pt>
    <dgm:pt modelId="{07F4272B-3340-406A-8E76-FF1485434C66}" type="sibTrans" cxnId="{CAC5CD1B-81DD-495B-935A-19ACD729B719}">
      <dgm:prSet/>
      <dgm:spPr/>
      <dgm:t>
        <a:bodyPr/>
        <a:lstStyle/>
        <a:p>
          <a:endParaRPr lang="en-US"/>
        </a:p>
      </dgm:t>
    </dgm:pt>
    <dgm:pt modelId="{215E036C-02DB-45E2-B487-E1804AC297CC}">
      <dgm:prSet/>
      <dgm:spPr/>
      <dgm:t>
        <a:bodyPr/>
        <a:lstStyle/>
        <a:p>
          <a:r>
            <a:rPr lang="en-US"/>
            <a:t>Step-by-Step Instructions</a:t>
          </a:r>
        </a:p>
      </dgm:t>
    </dgm:pt>
    <dgm:pt modelId="{FE4E056B-6555-44E3-B454-2F377ABF34D5}" type="parTrans" cxnId="{9BE8ED73-18C6-42F8-98A3-9CFAD2E24410}">
      <dgm:prSet/>
      <dgm:spPr/>
      <dgm:t>
        <a:bodyPr/>
        <a:lstStyle/>
        <a:p>
          <a:endParaRPr lang="en-US"/>
        </a:p>
      </dgm:t>
    </dgm:pt>
    <dgm:pt modelId="{B80379F1-C266-46D3-88C7-8844BC169251}" type="sibTrans" cxnId="{9BE8ED73-18C6-42F8-98A3-9CFAD2E24410}">
      <dgm:prSet/>
      <dgm:spPr/>
      <dgm:t>
        <a:bodyPr/>
        <a:lstStyle/>
        <a:p>
          <a:endParaRPr lang="en-US"/>
        </a:p>
      </dgm:t>
    </dgm:pt>
    <dgm:pt modelId="{C6FF8346-A71C-4F04-8C83-C1D9890C04F7}">
      <dgm:prSet/>
      <dgm:spPr/>
      <dgm:t>
        <a:bodyPr/>
        <a:lstStyle/>
        <a:p>
          <a:r>
            <a:rPr lang="en-US"/>
            <a:t>Calendar of Assignments for entire semester</a:t>
          </a:r>
        </a:p>
      </dgm:t>
    </dgm:pt>
    <dgm:pt modelId="{5D77C89B-8CD2-4A09-8526-BA35B961C9BF}" type="parTrans" cxnId="{0BD63944-463F-48D1-AD72-E2A9E7965BE5}">
      <dgm:prSet/>
      <dgm:spPr/>
      <dgm:t>
        <a:bodyPr/>
        <a:lstStyle/>
        <a:p>
          <a:endParaRPr lang="en-US"/>
        </a:p>
      </dgm:t>
    </dgm:pt>
    <dgm:pt modelId="{ED665E04-14ED-4B00-93BA-9996E7499C61}" type="sibTrans" cxnId="{0BD63944-463F-48D1-AD72-E2A9E7965BE5}">
      <dgm:prSet/>
      <dgm:spPr/>
      <dgm:t>
        <a:bodyPr/>
        <a:lstStyle/>
        <a:p>
          <a:endParaRPr lang="en-US"/>
        </a:p>
      </dgm:t>
    </dgm:pt>
    <dgm:pt modelId="{1394B5DC-3D2D-43AE-82FA-A7ACB480354A}">
      <dgm:prSet/>
      <dgm:spPr/>
      <dgm:t>
        <a:bodyPr/>
        <a:lstStyle/>
        <a:p>
          <a:r>
            <a:rPr lang="en-US"/>
            <a:t>Immediate feedback on grades</a:t>
          </a:r>
        </a:p>
      </dgm:t>
    </dgm:pt>
    <dgm:pt modelId="{8EF43AB1-0E79-42DE-B786-98F7554B032E}" type="parTrans" cxnId="{AD79D074-22E6-4093-A633-289D05C2361B}">
      <dgm:prSet/>
      <dgm:spPr/>
      <dgm:t>
        <a:bodyPr/>
        <a:lstStyle/>
        <a:p>
          <a:endParaRPr lang="en-US"/>
        </a:p>
      </dgm:t>
    </dgm:pt>
    <dgm:pt modelId="{D6B4E862-7ED3-4870-BEC5-5B6149722155}" type="sibTrans" cxnId="{AD79D074-22E6-4093-A633-289D05C2361B}">
      <dgm:prSet/>
      <dgm:spPr/>
      <dgm:t>
        <a:bodyPr/>
        <a:lstStyle/>
        <a:p>
          <a:endParaRPr lang="en-US"/>
        </a:p>
      </dgm:t>
    </dgm:pt>
    <dgm:pt modelId="{CEC8FE5B-DB01-44F3-814F-C3A3DB90813F}">
      <dgm:prSet/>
      <dgm:spPr/>
      <dgm:t>
        <a:bodyPr/>
        <a:lstStyle/>
        <a:p>
          <a:r>
            <a:rPr lang="en-US"/>
            <a:t>Work assignment multiple time for best-grade until due date</a:t>
          </a:r>
        </a:p>
      </dgm:t>
    </dgm:pt>
    <dgm:pt modelId="{A8FDB93E-D96F-4A7B-9F29-9D10B2703C8C}" type="parTrans" cxnId="{51314A11-375E-4CA8-832E-5D7B65F0AB32}">
      <dgm:prSet/>
      <dgm:spPr/>
      <dgm:t>
        <a:bodyPr/>
        <a:lstStyle/>
        <a:p>
          <a:endParaRPr lang="en-US"/>
        </a:p>
      </dgm:t>
    </dgm:pt>
    <dgm:pt modelId="{0513600A-D7C9-4C21-926E-4D564982C368}" type="sibTrans" cxnId="{51314A11-375E-4CA8-832E-5D7B65F0AB32}">
      <dgm:prSet/>
      <dgm:spPr/>
      <dgm:t>
        <a:bodyPr/>
        <a:lstStyle/>
        <a:p>
          <a:endParaRPr lang="en-US"/>
        </a:p>
      </dgm:t>
    </dgm:pt>
    <dgm:pt modelId="{512A7A40-B99B-4FBB-BF4D-AE441B3E438C}">
      <dgm:prSet/>
      <dgm:spPr/>
      <dgm:t>
        <a:bodyPr/>
        <a:lstStyle/>
        <a:p>
          <a:r>
            <a:rPr lang="en-US"/>
            <a:t>Extra Credit opportunities</a:t>
          </a:r>
        </a:p>
      </dgm:t>
    </dgm:pt>
    <dgm:pt modelId="{28FCAD62-79CB-4313-B732-B51835CC07FF}" type="parTrans" cxnId="{FE876263-D684-4860-B165-5F79030B4DA7}">
      <dgm:prSet/>
      <dgm:spPr/>
      <dgm:t>
        <a:bodyPr/>
        <a:lstStyle/>
        <a:p>
          <a:endParaRPr lang="en-US"/>
        </a:p>
      </dgm:t>
    </dgm:pt>
    <dgm:pt modelId="{BFD1D39B-B939-4260-813B-767ACA70DB1A}" type="sibTrans" cxnId="{FE876263-D684-4860-B165-5F79030B4DA7}">
      <dgm:prSet/>
      <dgm:spPr/>
      <dgm:t>
        <a:bodyPr/>
        <a:lstStyle/>
        <a:p>
          <a:endParaRPr lang="en-US"/>
        </a:p>
      </dgm:t>
    </dgm:pt>
    <dgm:pt modelId="{6ABB9DEB-9C6D-47C1-A036-658497471AC3}" type="pres">
      <dgm:prSet presAssocID="{767D6EF5-8183-4B28-8637-724F2E52091A}" presName="Name0" presStyleCnt="0">
        <dgm:presLayoutVars>
          <dgm:dir/>
          <dgm:resizeHandles val="exact"/>
        </dgm:presLayoutVars>
      </dgm:prSet>
      <dgm:spPr/>
    </dgm:pt>
    <dgm:pt modelId="{8BB37119-1C8A-4EEA-914A-998C19F91289}" type="pres">
      <dgm:prSet presAssocID="{68A1D8FD-6E21-42C3-B6D8-FEB405F5BBA5}" presName="node" presStyleLbl="node1" presStyleIdx="0" presStyleCnt="12">
        <dgm:presLayoutVars>
          <dgm:bulletEnabled val="1"/>
        </dgm:presLayoutVars>
      </dgm:prSet>
      <dgm:spPr/>
    </dgm:pt>
    <dgm:pt modelId="{E649EF11-5A54-4C09-A93E-3D60270849EC}" type="pres">
      <dgm:prSet presAssocID="{4849920E-4DB5-4867-B204-BC651B7BB8A1}" presName="sibTrans" presStyleLbl="sibTrans1D1" presStyleIdx="0" presStyleCnt="11"/>
      <dgm:spPr/>
    </dgm:pt>
    <dgm:pt modelId="{3F80D270-EE95-4633-AE27-9200C4EEBE02}" type="pres">
      <dgm:prSet presAssocID="{4849920E-4DB5-4867-B204-BC651B7BB8A1}" presName="connectorText" presStyleLbl="sibTrans1D1" presStyleIdx="0" presStyleCnt="11"/>
      <dgm:spPr/>
    </dgm:pt>
    <dgm:pt modelId="{14872BB5-9370-4860-BAAF-AF7212691638}" type="pres">
      <dgm:prSet presAssocID="{D884422C-7421-4AF1-8CC9-A73B3DAFA679}" presName="node" presStyleLbl="node1" presStyleIdx="1" presStyleCnt="12">
        <dgm:presLayoutVars>
          <dgm:bulletEnabled val="1"/>
        </dgm:presLayoutVars>
      </dgm:prSet>
      <dgm:spPr/>
    </dgm:pt>
    <dgm:pt modelId="{3A2A7B07-89E8-4A92-B859-6C98AA5C67C4}" type="pres">
      <dgm:prSet presAssocID="{F442410D-EF35-4BA2-9A7D-3F4BD8631778}" presName="sibTrans" presStyleLbl="sibTrans1D1" presStyleIdx="1" presStyleCnt="11"/>
      <dgm:spPr/>
    </dgm:pt>
    <dgm:pt modelId="{0B7FBEC8-8DE9-410D-B163-38B775BB59E7}" type="pres">
      <dgm:prSet presAssocID="{F442410D-EF35-4BA2-9A7D-3F4BD8631778}" presName="connectorText" presStyleLbl="sibTrans1D1" presStyleIdx="1" presStyleCnt="11"/>
      <dgm:spPr/>
    </dgm:pt>
    <dgm:pt modelId="{B0A95FE8-BFA9-4A40-9C90-359CD62429A7}" type="pres">
      <dgm:prSet presAssocID="{740D63E6-3906-4814-B71E-B1E9387F08B6}" presName="node" presStyleLbl="node1" presStyleIdx="2" presStyleCnt="12">
        <dgm:presLayoutVars>
          <dgm:bulletEnabled val="1"/>
        </dgm:presLayoutVars>
      </dgm:prSet>
      <dgm:spPr/>
    </dgm:pt>
    <dgm:pt modelId="{4CF6F70D-208B-4E8C-8B5A-800D5F60E98A}" type="pres">
      <dgm:prSet presAssocID="{941A8A0E-ED3D-4DF7-A66A-B8D2C747281A}" presName="sibTrans" presStyleLbl="sibTrans1D1" presStyleIdx="2" presStyleCnt="11"/>
      <dgm:spPr/>
    </dgm:pt>
    <dgm:pt modelId="{B7F4793A-9BEC-4CF8-959F-FBC8372B8DDA}" type="pres">
      <dgm:prSet presAssocID="{941A8A0E-ED3D-4DF7-A66A-B8D2C747281A}" presName="connectorText" presStyleLbl="sibTrans1D1" presStyleIdx="2" presStyleCnt="11"/>
      <dgm:spPr/>
    </dgm:pt>
    <dgm:pt modelId="{6F0F2FBE-E777-4EE7-AE60-C7F35F0F0488}" type="pres">
      <dgm:prSet presAssocID="{0EE6FBD0-6A78-4EEF-8D52-F9B59464D59F}" presName="node" presStyleLbl="node1" presStyleIdx="3" presStyleCnt="12">
        <dgm:presLayoutVars>
          <dgm:bulletEnabled val="1"/>
        </dgm:presLayoutVars>
      </dgm:prSet>
      <dgm:spPr/>
    </dgm:pt>
    <dgm:pt modelId="{0F024BEB-92E9-461F-8AE5-3AE884C7E060}" type="pres">
      <dgm:prSet presAssocID="{4B4F905A-2D62-4647-9C74-E4A830B9D83D}" presName="sibTrans" presStyleLbl="sibTrans1D1" presStyleIdx="3" presStyleCnt="11"/>
      <dgm:spPr/>
    </dgm:pt>
    <dgm:pt modelId="{9A38FDC7-D8A2-4755-B97D-AAB97461364E}" type="pres">
      <dgm:prSet presAssocID="{4B4F905A-2D62-4647-9C74-E4A830B9D83D}" presName="connectorText" presStyleLbl="sibTrans1D1" presStyleIdx="3" presStyleCnt="11"/>
      <dgm:spPr/>
    </dgm:pt>
    <dgm:pt modelId="{6FEDDE9A-3BC9-462E-97B0-4A906DCE35FD}" type="pres">
      <dgm:prSet presAssocID="{97CCA012-DABB-4945-A418-AD6909027831}" presName="node" presStyleLbl="node1" presStyleIdx="4" presStyleCnt="12">
        <dgm:presLayoutVars>
          <dgm:bulletEnabled val="1"/>
        </dgm:presLayoutVars>
      </dgm:prSet>
      <dgm:spPr/>
    </dgm:pt>
    <dgm:pt modelId="{8B0D78A5-38BE-418E-A940-89DB71D3D9F2}" type="pres">
      <dgm:prSet presAssocID="{5EB8711C-E57B-4FEB-861C-EF63AC2FDD9E}" presName="sibTrans" presStyleLbl="sibTrans1D1" presStyleIdx="4" presStyleCnt="11"/>
      <dgm:spPr/>
    </dgm:pt>
    <dgm:pt modelId="{7E768AAC-30B8-43C3-9F08-96818E34BFAB}" type="pres">
      <dgm:prSet presAssocID="{5EB8711C-E57B-4FEB-861C-EF63AC2FDD9E}" presName="connectorText" presStyleLbl="sibTrans1D1" presStyleIdx="4" presStyleCnt="11"/>
      <dgm:spPr/>
    </dgm:pt>
    <dgm:pt modelId="{2C2FDB21-EBA9-4643-8F16-B5258C6139C1}" type="pres">
      <dgm:prSet presAssocID="{31C41B00-11FB-4B8B-B4F9-C333D6CD62A1}" presName="node" presStyleLbl="node1" presStyleIdx="5" presStyleCnt="12">
        <dgm:presLayoutVars>
          <dgm:bulletEnabled val="1"/>
        </dgm:presLayoutVars>
      </dgm:prSet>
      <dgm:spPr/>
    </dgm:pt>
    <dgm:pt modelId="{ADB7A9AC-A856-418A-96E8-9804AF63D4BA}" type="pres">
      <dgm:prSet presAssocID="{B5CCFDDD-199D-460B-A955-45F290D15C29}" presName="sibTrans" presStyleLbl="sibTrans1D1" presStyleIdx="5" presStyleCnt="11"/>
      <dgm:spPr/>
    </dgm:pt>
    <dgm:pt modelId="{64851145-CA28-47B7-831D-6868A59BB25D}" type="pres">
      <dgm:prSet presAssocID="{B5CCFDDD-199D-460B-A955-45F290D15C29}" presName="connectorText" presStyleLbl="sibTrans1D1" presStyleIdx="5" presStyleCnt="11"/>
      <dgm:spPr/>
    </dgm:pt>
    <dgm:pt modelId="{48A5E169-D927-4990-87F7-6179A70E869A}" type="pres">
      <dgm:prSet presAssocID="{CC3E69DC-F604-4B7D-BC0E-25C9440E9390}" presName="node" presStyleLbl="node1" presStyleIdx="6" presStyleCnt="12">
        <dgm:presLayoutVars>
          <dgm:bulletEnabled val="1"/>
        </dgm:presLayoutVars>
      </dgm:prSet>
      <dgm:spPr/>
    </dgm:pt>
    <dgm:pt modelId="{A3532BD4-A5D3-4AE5-BF23-03A44591311F}" type="pres">
      <dgm:prSet presAssocID="{07F4272B-3340-406A-8E76-FF1485434C66}" presName="sibTrans" presStyleLbl="sibTrans1D1" presStyleIdx="6" presStyleCnt="11"/>
      <dgm:spPr/>
    </dgm:pt>
    <dgm:pt modelId="{3A911082-1AD6-4E8C-A725-7D6BD7F5CEE5}" type="pres">
      <dgm:prSet presAssocID="{07F4272B-3340-406A-8E76-FF1485434C66}" presName="connectorText" presStyleLbl="sibTrans1D1" presStyleIdx="6" presStyleCnt="11"/>
      <dgm:spPr/>
    </dgm:pt>
    <dgm:pt modelId="{97A00C45-ED48-402B-9244-185B9454B740}" type="pres">
      <dgm:prSet presAssocID="{215E036C-02DB-45E2-B487-E1804AC297CC}" presName="node" presStyleLbl="node1" presStyleIdx="7" presStyleCnt="12">
        <dgm:presLayoutVars>
          <dgm:bulletEnabled val="1"/>
        </dgm:presLayoutVars>
      </dgm:prSet>
      <dgm:spPr/>
    </dgm:pt>
    <dgm:pt modelId="{4BAE0F95-DD1F-4E38-8645-A2562A25FEE5}" type="pres">
      <dgm:prSet presAssocID="{B80379F1-C266-46D3-88C7-8844BC169251}" presName="sibTrans" presStyleLbl="sibTrans1D1" presStyleIdx="7" presStyleCnt="11"/>
      <dgm:spPr/>
    </dgm:pt>
    <dgm:pt modelId="{BF2C9679-C9CE-40AF-BAC0-10FD33BAC431}" type="pres">
      <dgm:prSet presAssocID="{B80379F1-C266-46D3-88C7-8844BC169251}" presName="connectorText" presStyleLbl="sibTrans1D1" presStyleIdx="7" presStyleCnt="11"/>
      <dgm:spPr/>
    </dgm:pt>
    <dgm:pt modelId="{D684AE3B-82EA-4524-8960-04D264FD4A53}" type="pres">
      <dgm:prSet presAssocID="{C6FF8346-A71C-4F04-8C83-C1D9890C04F7}" presName="node" presStyleLbl="node1" presStyleIdx="8" presStyleCnt="12">
        <dgm:presLayoutVars>
          <dgm:bulletEnabled val="1"/>
        </dgm:presLayoutVars>
      </dgm:prSet>
      <dgm:spPr/>
    </dgm:pt>
    <dgm:pt modelId="{6379EE7D-B735-4FB3-9D21-A2527353108B}" type="pres">
      <dgm:prSet presAssocID="{ED665E04-14ED-4B00-93BA-9996E7499C61}" presName="sibTrans" presStyleLbl="sibTrans1D1" presStyleIdx="8" presStyleCnt="11"/>
      <dgm:spPr/>
    </dgm:pt>
    <dgm:pt modelId="{9EA3FEEF-F51F-4C28-AAAB-D4035C530947}" type="pres">
      <dgm:prSet presAssocID="{ED665E04-14ED-4B00-93BA-9996E7499C61}" presName="connectorText" presStyleLbl="sibTrans1D1" presStyleIdx="8" presStyleCnt="11"/>
      <dgm:spPr/>
    </dgm:pt>
    <dgm:pt modelId="{D44FE813-175D-45C8-B931-3E3EB0889C70}" type="pres">
      <dgm:prSet presAssocID="{1394B5DC-3D2D-43AE-82FA-A7ACB480354A}" presName="node" presStyleLbl="node1" presStyleIdx="9" presStyleCnt="12">
        <dgm:presLayoutVars>
          <dgm:bulletEnabled val="1"/>
        </dgm:presLayoutVars>
      </dgm:prSet>
      <dgm:spPr/>
    </dgm:pt>
    <dgm:pt modelId="{AAAB8BC6-F0B9-48A4-9233-7724785044C3}" type="pres">
      <dgm:prSet presAssocID="{D6B4E862-7ED3-4870-BEC5-5B6149722155}" presName="sibTrans" presStyleLbl="sibTrans1D1" presStyleIdx="9" presStyleCnt="11"/>
      <dgm:spPr/>
    </dgm:pt>
    <dgm:pt modelId="{C8A5BE8F-7627-49A9-84A3-A8206E007945}" type="pres">
      <dgm:prSet presAssocID="{D6B4E862-7ED3-4870-BEC5-5B6149722155}" presName="connectorText" presStyleLbl="sibTrans1D1" presStyleIdx="9" presStyleCnt="11"/>
      <dgm:spPr/>
    </dgm:pt>
    <dgm:pt modelId="{F79A23CE-C2C1-4522-8702-BD72F2372142}" type="pres">
      <dgm:prSet presAssocID="{CEC8FE5B-DB01-44F3-814F-C3A3DB90813F}" presName="node" presStyleLbl="node1" presStyleIdx="10" presStyleCnt="12">
        <dgm:presLayoutVars>
          <dgm:bulletEnabled val="1"/>
        </dgm:presLayoutVars>
      </dgm:prSet>
      <dgm:spPr/>
    </dgm:pt>
    <dgm:pt modelId="{0FE5A76D-94F1-4F05-822D-6C6EC95285CD}" type="pres">
      <dgm:prSet presAssocID="{0513600A-D7C9-4C21-926E-4D564982C368}" presName="sibTrans" presStyleLbl="sibTrans1D1" presStyleIdx="10" presStyleCnt="11"/>
      <dgm:spPr/>
    </dgm:pt>
    <dgm:pt modelId="{4A6EC6ED-DB9C-4949-97C8-B09E15D53B60}" type="pres">
      <dgm:prSet presAssocID="{0513600A-D7C9-4C21-926E-4D564982C368}" presName="connectorText" presStyleLbl="sibTrans1D1" presStyleIdx="10" presStyleCnt="11"/>
      <dgm:spPr/>
    </dgm:pt>
    <dgm:pt modelId="{F6503D59-93DA-474A-9EBC-D08456DC30C9}" type="pres">
      <dgm:prSet presAssocID="{512A7A40-B99B-4FBB-BF4D-AE441B3E438C}" presName="node" presStyleLbl="node1" presStyleIdx="11" presStyleCnt="12">
        <dgm:presLayoutVars>
          <dgm:bulletEnabled val="1"/>
        </dgm:presLayoutVars>
      </dgm:prSet>
      <dgm:spPr/>
    </dgm:pt>
  </dgm:ptLst>
  <dgm:cxnLst>
    <dgm:cxn modelId="{F8C40E01-C6A6-4FE7-817A-9580C90584AA}" type="presOf" srcId="{5EB8711C-E57B-4FEB-861C-EF63AC2FDD9E}" destId="{8B0D78A5-38BE-418E-A940-89DB71D3D9F2}" srcOrd="0" destOrd="0" presId="urn:microsoft.com/office/officeart/2016/7/layout/RepeatingBendingProcessNew"/>
    <dgm:cxn modelId="{FD0E7904-9205-456C-973C-7D68878FB7D4}" type="presOf" srcId="{D884422C-7421-4AF1-8CC9-A73B3DAFA679}" destId="{14872BB5-9370-4860-BAAF-AF7212691638}" srcOrd="0" destOrd="0" presId="urn:microsoft.com/office/officeart/2016/7/layout/RepeatingBendingProcessNew"/>
    <dgm:cxn modelId="{51314A11-375E-4CA8-832E-5D7B65F0AB32}" srcId="{767D6EF5-8183-4B28-8637-724F2E52091A}" destId="{CEC8FE5B-DB01-44F3-814F-C3A3DB90813F}" srcOrd="10" destOrd="0" parTransId="{A8FDB93E-D96F-4A7B-9F29-9D10B2703C8C}" sibTransId="{0513600A-D7C9-4C21-926E-4D564982C368}"/>
    <dgm:cxn modelId="{DDEDB117-23E2-48F2-AE05-6B83BB443A17}" type="presOf" srcId="{740D63E6-3906-4814-B71E-B1E9387F08B6}" destId="{B0A95FE8-BFA9-4A40-9C90-359CD62429A7}" srcOrd="0" destOrd="0" presId="urn:microsoft.com/office/officeart/2016/7/layout/RepeatingBendingProcessNew"/>
    <dgm:cxn modelId="{CAC5CD1B-81DD-495B-935A-19ACD729B719}" srcId="{767D6EF5-8183-4B28-8637-724F2E52091A}" destId="{CC3E69DC-F604-4B7D-BC0E-25C9440E9390}" srcOrd="6" destOrd="0" parTransId="{410A5024-4994-4076-84F7-9D890530409C}" sibTransId="{07F4272B-3340-406A-8E76-FF1485434C66}"/>
    <dgm:cxn modelId="{D73E4F26-61B0-448C-80C0-DE3AF63FA77F}" type="presOf" srcId="{215E036C-02DB-45E2-B487-E1804AC297CC}" destId="{97A00C45-ED48-402B-9244-185B9454B740}" srcOrd="0" destOrd="0" presId="urn:microsoft.com/office/officeart/2016/7/layout/RepeatingBendingProcessNew"/>
    <dgm:cxn modelId="{05F23A27-D004-4FDD-A7FE-DC8F41C32609}" type="presOf" srcId="{CC3E69DC-F604-4B7D-BC0E-25C9440E9390}" destId="{48A5E169-D927-4990-87F7-6179A70E869A}" srcOrd="0" destOrd="0" presId="urn:microsoft.com/office/officeart/2016/7/layout/RepeatingBendingProcessNew"/>
    <dgm:cxn modelId="{8D251E2D-D9D7-4734-B0AD-099C259478ED}" type="presOf" srcId="{0EE6FBD0-6A78-4EEF-8D52-F9B59464D59F}" destId="{6F0F2FBE-E777-4EE7-AE60-C7F35F0F0488}" srcOrd="0" destOrd="0" presId="urn:microsoft.com/office/officeart/2016/7/layout/RepeatingBendingProcessNew"/>
    <dgm:cxn modelId="{6A726D38-99BF-413F-B094-72741972C084}" type="presOf" srcId="{D6B4E862-7ED3-4870-BEC5-5B6149722155}" destId="{AAAB8BC6-F0B9-48A4-9233-7724785044C3}" srcOrd="0" destOrd="0" presId="urn:microsoft.com/office/officeart/2016/7/layout/RepeatingBendingProcessNew"/>
    <dgm:cxn modelId="{6724B538-FF2B-4B26-8C9E-398126AEF8DE}" type="presOf" srcId="{4B4F905A-2D62-4647-9C74-E4A830B9D83D}" destId="{9A38FDC7-D8A2-4755-B97D-AAB97461364E}" srcOrd="1" destOrd="0" presId="urn:microsoft.com/office/officeart/2016/7/layout/RepeatingBendingProcessNew"/>
    <dgm:cxn modelId="{29A0483E-41F5-4761-91B9-9CC675FD354C}" srcId="{767D6EF5-8183-4B28-8637-724F2E52091A}" destId="{97CCA012-DABB-4945-A418-AD6909027831}" srcOrd="4" destOrd="0" parTransId="{B9891D44-7F28-4FCE-A131-E3A4555A5E58}" sibTransId="{5EB8711C-E57B-4FEB-861C-EF63AC2FDD9E}"/>
    <dgm:cxn modelId="{560A463F-FDEB-4479-8EA3-03063CD91963}" srcId="{767D6EF5-8183-4B28-8637-724F2E52091A}" destId="{31C41B00-11FB-4B8B-B4F9-C333D6CD62A1}" srcOrd="5" destOrd="0" parTransId="{5D57C210-742F-4D79-A8C9-DA910CE58CEE}" sibTransId="{B5CCFDDD-199D-460B-A955-45F290D15C29}"/>
    <dgm:cxn modelId="{A84EDD60-00F8-46DF-B5AE-CFA296F78981}" type="presOf" srcId="{68A1D8FD-6E21-42C3-B6D8-FEB405F5BBA5}" destId="{8BB37119-1C8A-4EEA-914A-998C19F91289}" srcOrd="0" destOrd="0" presId="urn:microsoft.com/office/officeart/2016/7/layout/RepeatingBendingProcessNew"/>
    <dgm:cxn modelId="{FE876263-D684-4860-B165-5F79030B4DA7}" srcId="{767D6EF5-8183-4B28-8637-724F2E52091A}" destId="{512A7A40-B99B-4FBB-BF4D-AE441B3E438C}" srcOrd="11" destOrd="0" parTransId="{28FCAD62-79CB-4313-B732-B51835CC07FF}" sibTransId="{BFD1D39B-B939-4260-813B-767ACA70DB1A}"/>
    <dgm:cxn modelId="{0BD63944-463F-48D1-AD72-E2A9E7965BE5}" srcId="{767D6EF5-8183-4B28-8637-724F2E52091A}" destId="{C6FF8346-A71C-4F04-8C83-C1D9890C04F7}" srcOrd="8" destOrd="0" parTransId="{5D77C89B-8CD2-4A09-8526-BA35B961C9BF}" sibTransId="{ED665E04-14ED-4B00-93BA-9996E7499C61}"/>
    <dgm:cxn modelId="{17ECD966-6D79-4569-BD7D-58B147EB9DD3}" type="presOf" srcId="{07F4272B-3340-406A-8E76-FF1485434C66}" destId="{A3532BD4-A5D3-4AE5-BF23-03A44591311F}" srcOrd="0" destOrd="0" presId="urn:microsoft.com/office/officeart/2016/7/layout/RepeatingBendingProcessNew"/>
    <dgm:cxn modelId="{8A73D24B-1ACB-4011-8B0A-6FFDF0470531}" srcId="{767D6EF5-8183-4B28-8637-724F2E52091A}" destId="{0EE6FBD0-6A78-4EEF-8D52-F9B59464D59F}" srcOrd="3" destOrd="0" parTransId="{F9A4345C-000F-443E-BAA3-E0D359F784A0}" sibTransId="{4B4F905A-2D62-4647-9C74-E4A830B9D83D}"/>
    <dgm:cxn modelId="{9BCAF051-CB44-49A4-A7BA-A5A3106DAC1B}" type="presOf" srcId="{767D6EF5-8183-4B28-8637-724F2E52091A}" destId="{6ABB9DEB-9C6D-47C1-A036-658497471AC3}" srcOrd="0" destOrd="0" presId="urn:microsoft.com/office/officeart/2016/7/layout/RepeatingBendingProcessNew"/>
    <dgm:cxn modelId="{9BE8ED73-18C6-42F8-98A3-9CFAD2E24410}" srcId="{767D6EF5-8183-4B28-8637-724F2E52091A}" destId="{215E036C-02DB-45E2-B487-E1804AC297CC}" srcOrd="7" destOrd="0" parTransId="{FE4E056B-6555-44E3-B454-2F377ABF34D5}" sibTransId="{B80379F1-C266-46D3-88C7-8844BC169251}"/>
    <dgm:cxn modelId="{AD79D074-22E6-4093-A633-289D05C2361B}" srcId="{767D6EF5-8183-4B28-8637-724F2E52091A}" destId="{1394B5DC-3D2D-43AE-82FA-A7ACB480354A}" srcOrd="9" destOrd="0" parTransId="{8EF43AB1-0E79-42DE-B786-98F7554B032E}" sibTransId="{D6B4E862-7ED3-4870-BEC5-5B6149722155}"/>
    <dgm:cxn modelId="{B2D77D75-4E2B-4857-9A5A-E82A6A0385D3}" type="presOf" srcId="{B5CCFDDD-199D-460B-A955-45F290D15C29}" destId="{64851145-CA28-47B7-831D-6868A59BB25D}" srcOrd="1" destOrd="0" presId="urn:microsoft.com/office/officeart/2016/7/layout/RepeatingBendingProcessNew"/>
    <dgm:cxn modelId="{C63EA555-F8A7-4170-BEBE-D3C720CF1E83}" type="presOf" srcId="{4849920E-4DB5-4867-B204-BC651B7BB8A1}" destId="{3F80D270-EE95-4633-AE27-9200C4EEBE02}" srcOrd="1" destOrd="0" presId="urn:microsoft.com/office/officeart/2016/7/layout/RepeatingBendingProcessNew"/>
    <dgm:cxn modelId="{493B1476-1023-4CE2-B01F-9D1B06DBF177}" type="presOf" srcId="{4B4F905A-2D62-4647-9C74-E4A830B9D83D}" destId="{0F024BEB-92E9-461F-8AE5-3AE884C7E060}" srcOrd="0" destOrd="0" presId="urn:microsoft.com/office/officeart/2016/7/layout/RepeatingBendingProcessNew"/>
    <dgm:cxn modelId="{B3A5E556-021D-4A3C-B9C8-8C1D9D244DBE}" srcId="{767D6EF5-8183-4B28-8637-724F2E52091A}" destId="{740D63E6-3906-4814-B71E-B1E9387F08B6}" srcOrd="2" destOrd="0" parTransId="{D77D151D-A58F-4FB2-BABD-D8625709E72F}" sibTransId="{941A8A0E-ED3D-4DF7-A66A-B8D2C747281A}"/>
    <dgm:cxn modelId="{5C99E783-1C6A-4FC8-A271-D1179B0D9919}" type="presOf" srcId="{4849920E-4DB5-4867-B204-BC651B7BB8A1}" destId="{E649EF11-5A54-4C09-A93E-3D60270849EC}" srcOrd="0" destOrd="0" presId="urn:microsoft.com/office/officeart/2016/7/layout/RepeatingBendingProcessNew"/>
    <dgm:cxn modelId="{2E372184-4909-4756-95BA-6D9BC18A7161}" type="presOf" srcId="{97CCA012-DABB-4945-A418-AD6909027831}" destId="{6FEDDE9A-3BC9-462E-97B0-4A906DCE35FD}" srcOrd="0" destOrd="0" presId="urn:microsoft.com/office/officeart/2016/7/layout/RepeatingBendingProcessNew"/>
    <dgm:cxn modelId="{0FEA5995-25E8-438F-9983-A981387E9F92}" type="presOf" srcId="{B80379F1-C266-46D3-88C7-8844BC169251}" destId="{4BAE0F95-DD1F-4E38-8645-A2562A25FEE5}" srcOrd="0" destOrd="0" presId="urn:microsoft.com/office/officeart/2016/7/layout/RepeatingBendingProcessNew"/>
    <dgm:cxn modelId="{2AC5239A-FDAA-4169-85A3-141041A4FAFE}" type="presOf" srcId="{D6B4E862-7ED3-4870-BEC5-5B6149722155}" destId="{C8A5BE8F-7627-49A9-84A3-A8206E007945}" srcOrd="1" destOrd="0" presId="urn:microsoft.com/office/officeart/2016/7/layout/RepeatingBendingProcessNew"/>
    <dgm:cxn modelId="{980B459A-9D0E-467C-B7E9-3024B49EB726}" type="presOf" srcId="{941A8A0E-ED3D-4DF7-A66A-B8D2C747281A}" destId="{4CF6F70D-208B-4E8C-8B5A-800D5F60E98A}" srcOrd="0" destOrd="0" presId="urn:microsoft.com/office/officeart/2016/7/layout/RepeatingBendingProcessNew"/>
    <dgm:cxn modelId="{41F9819D-E744-4E19-B6AD-B21A06E48E73}" type="presOf" srcId="{C6FF8346-A71C-4F04-8C83-C1D9890C04F7}" destId="{D684AE3B-82EA-4524-8960-04D264FD4A53}" srcOrd="0" destOrd="0" presId="urn:microsoft.com/office/officeart/2016/7/layout/RepeatingBendingProcessNew"/>
    <dgm:cxn modelId="{5C6D1BA3-2D0E-4130-AD28-D205C6E7A772}" srcId="{767D6EF5-8183-4B28-8637-724F2E52091A}" destId="{D884422C-7421-4AF1-8CC9-A73B3DAFA679}" srcOrd="1" destOrd="0" parTransId="{A200B607-2B47-4414-92A0-F38430159B9F}" sibTransId="{F442410D-EF35-4BA2-9A7D-3F4BD8631778}"/>
    <dgm:cxn modelId="{30CBA8A4-CC3D-48E1-BA20-CD851F8CA55B}" type="presOf" srcId="{B5CCFDDD-199D-460B-A955-45F290D15C29}" destId="{ADB7A9AC-A856-418A-96E8-9804AF63D4BA}" srcOrd="0" destOrd="0" presId="urn:microsoft.com/office/officeart/2016/7/layout/RepeatingBendingProcessNew"/>
    <dgm:cxn modelId="{FC688DA5-1C65-42E4-B447-CA2AC97AB9EC}" type="presOf" srcId="{B80379F1-C266-46D3-88C7-8844BC169251}" destId="{BF2C9679-C9CE-40AF-BAC0-10FD33BAC431}" srcOrd="1" destOrd="0" presId="urn:microsoft.com/office/officeart/2016/7/layout/RepeatingBendingProcessNew"/>
    <dgm:cxn modelId="{652C4FA9-1375-4A80-A8A0-DC01CD92F5FA}" type="presOf" srcId="{ED665E04-14ED-4B00-93BA-9996E7499C61}" destId="{6379EE7D-B735-4FB3-9D21-A2527353108B}" srcOrd="0" destOrd="0" presId="urn:microsoft.com/office/officeart/2016/7/layout/RepeatingBendingProcessNew"/>
    <dgm:cxn modelId="{47F26CAB-2CD1-4BF0-9C2E-14E1D1DC8151}" type="presOf" srcId="{31C41B00-11FB-4B8B-B4F9-C333D6CD62A1}" destId="{2C2FDB21-EBA9-4643-8F16-B5258C6139C1}" srcOrd="0" destOrd="0" presId="urn:microsoft.com/office/officeart/2016/7/layout/RepeatingBendingProcessNew"/>
    <dgm:cxn modelId="{B243E3AC-05B3-4556-8B2F-81735E108A51}" type="presOf" srcId="{512A7A40-B99B-4FBB-BF4D-AE441B3E438C}" destId="{F6503D59-93DA-474A-9EBC-D08456DC30C9}" srcOrd="0" destOrd="0" presId="urn:microsoft.com/office/officeart/2016/7/layout/RepeatingBendingProcessNew"/>
    <dgm:cxn modelId="{856246B0-E8B1-4CCC-857A-50A2E105C985}" type="presOf" srcId="{F442410D-EF35-4BA2-9A7D-3F4BD8631778}" destId="{0B7FBEC8-8DE9-410D-B163-38B775BB59E7}" srcOrd="1" destOrd="0" presId="urn:microsoft.com/office/officeart/2016/7/layout/RepeatingBendingProcessNew"/>
    <dgm:cxn modelId="{4A7BDEB1-812A-4B85-B817-B43EF795348A}" srcId="{767D6EF5-8183-4B28-8637-724F2E52091A}" destId="{68A1D8FD-6E21-42C3-B6D8-FEB405F5BBA5}" srcOrd="0" destOrd="0" parTransId="{DE1145DC-8E5E-4F1C-923F-2FB842AB8C25}" sibTransId="{4849920E-4DB5-4867-B204-BC651B7BB8A1}"/>
    <dgm:cxn modelId="{FA02CEB2-EDEF-4103-8DB1-7A6208904092}" type="presOf" srcId="{07F4272B-3340-406A-8E76-FF1485434C66}" destId="{3A911082-1AD6-4E8C-A725-7D6BD7F5CEE5}" srcOrd="1" destOrd="0" presId="urn:microsoft.com/office/officeart/2016/7/layout/RepeatingBendingProcessNew"/>
    <dgm:cxn modelId="{F013EBB9-D335-4018-8169-F479263E182F}" type="presOf" srcId="{0513600A-D7C9-4C21-926E-4D564982C368}" destId="{4A6EC6ED-DB9C-4949-97C8-B09E15D53B60}" srcOrd="1" destOrd="0" presId="urn:microsoft.com/office/officeart/2016/7/layout/RepeatingBendingProcessNew"/>
    <dgm:cxn modelId="{24C32DCA-B969-4AB7-B2F8-88F752A085BD}" type="presOf" srcId="{1394B5DC-3D2D-43AE-82FA-A7ACB480354A}" destId="{D44FE813-175D-45C8-B931-3E3EB0889C70}" srcOrd="0" destOrd="0" presId="urn:microsoft.com/office/officeart/2016/7/layout/RepeatingBendingProcessNew"/>
    <dgm:cxn modelId="{011CB5D0-1F3B-44C9-8170-32CFFC99ECE1}" type="presOf" srcId="{F442410D-EF35-4BA2-9A7D-3F4BD8631778}" destId="{3A2A7B07-89E8-4A92-B859-6C98AA5C67C4}" srcOrd="0" destOrd="0" presId="urn:microsoft.com/office/officeart/2016/7/layout/RepeatingBendingProcessNew"/>
    <dgm:cxn modelId="{9CD8B3D5-743E-436F-BB03-FB71CAAC2981}" type="presOf" srcId="{ED665E04-14ED-4B00-93BA-9996E7499C61}" destId="{9EA3FEEF-F51F-4C28-AAAB-D4035C530947}" srcOrd="1" destOrd="0" presId="urn:microsoft.com/office/officeart/2016/7/layout/RepeatingBendingProcessNew"/>
    <dgm:cxn modelId="{C6AA96DA-C1AC-4B68-8392-CC4083E8194E}" type="presOf" srcId="{941A8A0E-ED3D-4DF7-A66A-B8D2C747281A}" destId="{B7F4793A-9BEC-4CF8-959F-FBC8372B8DDA}" srcOrd="1" destOrd="0" presId="urn:microsoft.com/office/officeart/2016/7/layout/RepeatingBendingProcessNew"/>
    <dgm:cxn modelId="{D62985F6-3371-4AC6-AA29-972507870466}" type="presOf" srcId="{CEC8FE5B-DB01-44F3-814F-C3A3DB90813F}" destId="{F79A23CE-C2C1-4522-8702-BD72F2372142}" srcOrd="0" destOrd="0" presId="urn:microsoft.com/office/officeart/2016/7/layout/RepeatingBendingProcessNew"/>
    <dgm:cxn modelId="{577834F9-0558-4660-A457-819F3D92912D}" type="presOf" srcId="{0513600A-D7C9-4C21-926E-4D564982C368}" destId="{0FE5A76D-94F1-4F05-822D-6C6EC95285CD}" srcOrd="0" destOrd="0" presId="urn:microsoft.com/office/officeart/2016/7/layout/RepeatingBendingProcessNew"/>
    <dgm:cxn modelId="{8496CDFE-AF9D-48FC-A92B-0E7D8BC5B23C}" type="presOf" srcId="{5EB8711C-E57B-4FEB-861C-EF63AC2FDD9E}" destId="{7E768AAC-30B8-43C3-9F08-96818E34BFAB}" srcOrd="1" destOrd="0" presId="urn:microsoft.com/office/officeart/2016/7/layout/RepeatingBendingProcessNew"/>
    <dgm:cxn modelId="{36807930-1218-4EF3-AB12-5E358721B7DD}" type="presParOf" srcId="{6ABB9DEB-9C6D-47C1-A036-658497471AC3}" destId="{8BB37119-1C8A-4EEA-914A-998C19F91289}" srcOrd="0" destOrd="0" presId="urn:microsoft.com/office/officeart/2016/7/layout/RepeatingBendingProcessNew"/>
    <dgm:cxn modelId="{5E718309-C493-4CC9-B646-A1167E34FECD}" type="presParOf" srcId="{6ABB9DEB-9C6D-47C1-A036-658497471AC3}" destId="{E649EF11-5A54-4C09-A93E-3D60270849EC}" srcOrd="1" destOrd="0" presId="urn:microsoft.com/office/officeart/2016/7/layout/RepeatingBendingProcessNew"/>
    <dgm:cxn modelId="{1891EA3F-FBC3-4901-8A59-9857C58E904B}" type="presParOf" srcId="{E649EF11-5A54-4C09-A93E-3D60270849EC}" destId="{3F80D270-EE95-4633-AE27-9200C4EEBE02}" srcOrd="0" destOrd="0" presId="urn:microsoft.com/office/officeart/2016/7/layout/RepeatingBendingProcessNew"/>
    <dgm:cxn modelId="{E058374F-252B-4705-B71C-BF35E4B7DC4B}" type="presParOf" srcId="{6ABB9DEB-9C6D-47C1-A036-658497471AC3}" destId="{14872BB5-9370-4860-BAAF-AF7212691638}" srcOrd="2" destOrd="0" presId="urn:microsoft.com/office/officeart/2016/7/layout/RepeatingBendingProcessNew"/>
    <dgm:cxn modelId="{64916758-8B6B-4E61-8959-7B288521B766}" type="presParOf" srcId="{6ABB9DEB-9C6D-47C1-A036-658497471AC3}" destId="{3A2A7B07-89E8-4A92-B859-6C98AA5C67C4}" srcOrd="3" destOrd="0" presId="urn:microsoft.com/office/officeart/2016/7/layout/RepeatingBendingProcessNew"/>
    <dgm:cxn modelId="{729FEFE7-6919-4BED-8A39-5034BF16C39D}" type="presParOf" srcId="{3A2A7B07-89E8-4A92-B859-6C98AA5C67C4}" destId="{0B7FBEC8-8DE9-410D-B163-38B775BB59E7}" srcOrd="0" destOrd="0" presId="urn:microsoft.com/office/officeart/2016/7/layout/RepeatingBendingProcessNew"/>
    <dgm:cxn modelId="{5EA75513-094A-4BFA-9A86-BA565E3B5147}" type="presParOf" srcId="{6ABB9DEB-9C6D-47C1-A036-658497471AC3}" destId="{B0A95FE8-BFA9-4A40-9C90-359CD62429A7}" srcOrd="4" destOrd="0" presId="urn:microsoft.com/office/officeart/2016/7/layout/RepeatingBendingProcessNew"/>
    <dgm:cxn modelId="{2BBADD1F-5BEA-4E24-85B2-DC7866A97934}" type="presParOf" srcId="{6ABB9DEB-9C6D-47C1-A036-658497471AC3}" destId="{4CF6F70D-208B-4E8C-8B5A-800D5F60E98A}" srcOrd="5" destOrd="0" presId="urn:microsoft.com/office/officeart/2016/7/layout/RepeatingBendingProcessNew"/>
    <dgm:cxn modelId="{251E1A3E-E2F0-4993-8A47-1607B7C45FC5}" type="presParOf" srcId="{4CF6F70D-208B-4E8C-8B5A-800D5F60E98A}" destId="{B7F4793A-9BEC-4CF8-959F-FBC8372B8DDA}" srcOrd="0" destOrd="0" presId="urn:microsoft.com/office/officeart/2016/7/layout/RepeatingBendingProcessNew"/>
    <dgm:cxn modelId="{EC4BAFA6-1167-4B4E-869A-B29211B716D4}" type="presParOf" srcId="{6ABB9DEB-9C6D-47C1-A036-658497471AC3}" destId="{6F0F2FBE-E777-4EE7-AE60-C7F35F0F0488}" srcOrd="6" destOrd="0" presId="urn:microsoft.com/office/officeart/2016/7/layout/RepeatingBendingProcessNew"/>
    <dgm:cxn modelId="{B953A87B-3E28-4FC3-9095-C09B9045063E}" type="presParOf" srcId="{6ABB9DEB-9C6D-47C1-A036-658497471AC3}" destId="{0F024BEB-92E9-461F-8AE5-3AE884C7E060}" srcOrd="7" destOrd="0" presId="urn:microsoft.com/office/officeart/2016/7/layout/RepeatingBendingProcessNew"/>
    <dgm:cxn modelId="{AE1D9DCB-EE5A-4950-A67E-68034EA8074B}" type="presParOf" srcId="{0F024BEB-92E9-461F-8AE5-3AE884C7E060}" destId="{9A38FDC7-D8A2-4755-B97D-AAB97461364E}" srcOrd="0" destOrd="0" presId="urn:microsoft.com/office/officeart/2016/7/layout/RepeatingBendingProcessNew"/>
    <dgm:cxn modelId="{93F83320-1A1D-47B6-B18E-989EE9A9E542}" type="presParOf" srcId="{6ABB9DEB-9C6D-47C1-A036-658497471AC3}" destId="{6FEDDE9A-3BC9-462E-97B0-4A906DCE35FD}" srcOrd="8" destOrd="0" presId="urn:microsoft.com/office/officeart/2016/7/layout/RepeatingBendingProcessNew"/>
    <dgm:cxn modelId="{1E982513-3D9D-4051-B6F2-3A5B6A7BB1DC}" type="presParOf" srcId="{6ABB9DEB-9C6D-47C1-A036-658497471AC3}" destId="{8B0D78A5-38BE-418E-A940-89DB71D3D9F2}" srcOrd="9" destOrd="0" presId="urn:microsoft.com/office/officeart/2016/7/layout/RepeatingBendingProcessNew"/>
    <dgm:cxn modelId="{E380443E-02C8-4988-A256-A13B9AE4ABF6}" type="presParOf" srcId="{8B0D78A5-38BE-418E-A940-89DB71D3D9F2}" destId="{7E768AAC-30B8-43C3-9F08-96818E34BFAB}" srcOrd="0" destOrd="0" presId="urn:microsoft.com/office/officeart/2016/7/layout/RepeatingBendingProcessNew"/>
    <dgm:cxn modelId="{86EDA4A8-1B90-43EC-8A58-EB9465C774B5}" type="presParOf" srcId="{6ABB9DEB-9C6D-47C1-A036-658497471AC3}" destId="{2C2FDB21-EBA9-4643-8F16-B5258C6139C1}" srcOrd="10" destOrd="0" presId="urn:microsoft.com/office/officeart/2016/7/layout/RepeatingBendingProcessNew"/>
    <dgm:cxn modelId="{9211A0A9-F511-4C04-8759-32FFE1856EE5}" type="presParOf" srcId="{6ABB9DEB-9C6D-47C1-A036-658497471AC3}" destId="{ADB7A9AC-A856-418A-96E8-9804AF63D4BA}" srcOrd="11" destOrd="0" presId="urn:microsoft.com/office/officeart/2016/7/layout/RepeatingBendingProcessNew"/>
    <dgm:cxn modelId="{33518CA3-0E5C-4729-85C7-8042363D0307}" type="presParOf" srcId="{ADB7A9AC-A856-418A-96E8-9804AF63D4BA}" destId="{64851145-CA28-47B7-831D-6868A59BB25D}" srcOrd="0" destOrd="0" presId="urn:microsoft.com/office/officeart/2016/7/layout/RepeatingBendingProcessNew"/>
    <dgm:cxn modelId="{928990F9-5582-43C0-B34D-FABAC96CCC83}" type="presParOf" srcId="{6ABB9DEB-9C6D-47C1-A036-658497471AC3}" destId="{48A5E169-D927-4990-87F7-6179A70E869A}" srcOrd="12" destOrd="0" presId="urn:microsoft.com/office/officeart/2016/7/layout/RepeatingBendingProcessNew"/>
    <dgm:cxn modelId="{D20C76FE-6EE0-45D7-A4D6-0C11ABCE3960}" type="presParOf" srcId="{6ABB9DEB-9C6D-47C1-A036-658497471AC3}" destId="{A3532BD4-A5D3-4AE5-BF23-03A44591311F}" srcOrd="13" destOrd="0" presId="urn:microsoft.com/office/officeart/2016/7/layout/RepeatingBendingProcessNew"/>
    <dgm:cxn modelId="{D3B042BD-C84F-45A4-B0E8-B5885AF31B95}" type="presParOf" srcId="{A3532BD4-A5D3-4AE5-BF23-03A44591311F}" destId="{3A911082-1AD6-4E8C-A725-7D6BD7F5CEE5}" srcOrd="0" destOrd="0" presId="urn:microsoft.com/office/officeart/2016/7/layout/RepeatingBendingProcessNew"/>
    <dgm:cxn modelId="{59D71AF1-D9AB-4ECC-B173-604A93A791F5}" type="presParOf" srcId="{6ABB9DEB-9C6D-47C1-A036-658497471AC3}" destId="{97A00C45-ED48-402B-9244-185B9454B740}" srcOrd="14" destOrd="0" presId="urn:microsoft.com/office/officeart/2016/7/layout/RepeatingBendingProcessNew"/>
    <dgm:cxn modelId="{7B9B4E4A-2AB6-465B-A934-95ECBB5EEAC9}" type="presParOf" srcId="{6ABB9DEB-9C6D-47C1-A036-658497471AC3}" destId="{4BAE0F95-DD1F-4E38-8645-A2562A25FEE5}" srcOrd="15" destOrd="0" presId="urn:microsoft.com/office/officeart/2016/7/layout/RepeatingBendingProcessNew"/>
    <dgm:cxn modelId="{7436984C-D14E-4E82-89D0-A7B50B616F81}" type="presParOf" srcId="{4BAE0F95-DD1F-4E38-8645-A2562A25FEE5}" destId="{BF2C9679-C9CE-40AF-BAC0-10FD33BAC431}" srcOrd="0" destOrd="0" presId="urn:microsoft.com/office/officeart/2016/7/layout/RepeatingBendingProcessNew"/>
    <dgm:cxn modelId="{D1609EE0-C6BA-4CD1-99A5-444C40E3D7EA}" type="presParOf" srcId="{6ABB9DEB-9C6D-47C1-A036-658497471AC3}" destId="{D684AE3B-82EA-4524-8960-04D264FD4A53}" srcOrd="16" destOrd="0" presId="urn:microsoft.com/office/officeart/2016/7/layout/RepeatingBendingProcessNew"/>
    <dgm:cxn modelId="{B06C9B45-1BF9-4620-8CCA-D1FC7BF8C1E2}" type="presParOf" srcId="{6ABB9DEB-9C6D-47C1-A036-658497471AC3}" destId="{6379EE7D-B735-4FB3-9D21-A2527353108B}" srcOrd="17" destOrd="0" presId="urn:microsoft.com/office/officeart/2016/7/layout/RepeatingBendingProcessNew"/>
    <dgm:cxn modelId="{7FCD7812-744E-41D9-A40D-9F2C57D059AD}" type="presParOf" srcId="{6379EE7D-B735-4FB3-9D21-A2527353108B}" destId="{9EA3FEEF-F51F-4C28-AAAB-D4035C530947}" srcOrd="0" destOrd="0" presId="urn:microsoft.com/office/officeart/2016/7/layout/RepeatingBendingProcessNew"/>
    <dgm:cxn modelId="{2BD6B109-D370-4E28-965C-34FB1E2348BD}" type="presParOf" srcId="{6ABB9DEB-9C6D-47C1-A036-658497471AC3}" destId="{D44FE813-175D-45C8-B931-3E3EB0889C70}" srcOrd="18" destOrd="0" presId="urn:microsoft.com/office/officeart/2016/7/layout/RepeatingBendingProcessNew"/>
    <dgm:cxn modelId="{3B0CDB7E-4DFF-4A73-A3A5-A1277772D6B8}" type="presParOf" srcId="{6ABB9DEB-9C6D-47C1-A036-658497471AC3}" destId="{AAAB8BC6-F0B9-48A4-9233-7724785044C3}" srcOrd="19" destOrd="0" presId="urn:microsoft.com/office/officeart/2016/7/layout/RepeatingBendingProcessNew"/>
    <dgm:cxn modelId="{38520394-AB50-43D7-B087-F8901ED46751}" type="presParOf" srcId="{AAAB8BC6-F0B9-48A4-9233-7724785044C3}" destId="{C8A5BE8F-7627-49A9-84A3-A8206E007945}" srcOrd="0" destOrd="0" presId="urn:microsoft.com/office/officeart/2016/7/layout/RepeatingBendingProcessNew"/>
    <dgm:cxn modelId="{F852C5ED-C807-43BE-A220-53F2064E5A11}" type="presParOf" srcId="{6ABB9DEB-9C6D-47C1-A036-658497471AC3}" destId="{F79A23CE-C2C1-4522-8702-BD72F2372142}" srcOrd="20" destOrd="0" presId="urn:microsoft.com/office/officeart/2016/7/layout/RepeatingBendingProcessNew"/>
    <dgm:cxn modelId="{DF934F58-E4CB-46BC-8ACE-9FEB305D0D1E}" type="presParOf" srcId="{6ABB9DEB-9C6D-47C1-A036-658497471AC3}" destId="{0FE5A76D-94F1-4F05-822D-6C6EC95285CD}" srcOrd="21" destOrd="0" presId="urn:microsoft.com/office/officeart/2016/7/layout/RepeatingBendingProcessNew"/>
    <dgm:cxn modelId="{C2E5F2F1-E053-4EDE-B378-430E4C6986F5}" type="presParOf" srcId="{0FE5A76D-94F1-4F05-822D-6C6EC95285CD}" destId="{4A6EC6ED-DB9C-4949-97C8-B09E15D53B60}" srcOrd="0" destOrd="0" presId="urn:microsoft.com/office/officeart/2016/7/layout/RepeatingBendingProcessNew"/>
    <dgm:cxn modelId="{64E2EB68-96DF-4F39-A2B2-8678E118958B}" type="presParOf" srcId="{6ABB9DEB-9C6D-47C1-A036-658497471AC3}" destId="{F6503D59-93DA-474A-9EBC-D08456DC30C9}" srcOrd="22"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039504-5BBA-47A5-BD93-838C1B7777C9}"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62CB9FE8-9D57-4AAF-8CA7-51F906CE709D}">
      <dgm:prSet/>
      <dgm:spPr/>
      <dgm:t>
        <a:bodyPr/>
        <a:lstStyle/>
        <a:p>
          <a:r>
            <a:rPr lang="en-US">
              <a:hlinkClick xmlns:r="http://schemas.openxmlformats.org/officeDocument/2006/relationships" r:id="rId1"/>
            </a:rPr>
            <a:t>Parent Handbook </a:t>
          </a:r>
          <a:endParaRPr lang="en-US"/>
        </a:p>
      </dgm:t>
    </dgm:pt>
    <dgm:pt modelId="{E62C4BC4-6198-44C4-99E0-95A35289CC90}" type="parTrans" cxnId="{030356DB-98E2-4E49-81E6-1DD1790BA814}">
      <dgm:prSet/>
      <dgm:spPr/>
      <dgm:t>
        <a:bodyPr/>
        <a:lstStyle/>
        <a:p>
          <a:endParaRPr lang="en-US"/>
        </a:p>
      </dgm:t>
    </dgm:pt>
    <dgm:pt modelId="{37EBED36-0556-4279-8C51-F8643A522B49}" type="sibTrans" cxnId="{030356DB-98E2-4E49-81E6-1DD1790BA814}">
      <dgm:prSet/>
      <dgm:spPr/>
      <dgm:t>
        <a:bodyPr/>
        <a:lstStyle/>
        <a:p>
          <a:endParaRPr lang="en-US"/>
        </a:p>
      </dgm:t>
    </dgm:pt>
    <dgm:pt modelId="{B1F8BC27-EF31-41D8-A86B-93FA728BE887}">
      <dgm:prSet/>
      <dgm:spPr/>
      <dgm:t>
        <a:bodyPr/>
        <a:lstStyle/>
        <a:p>
          <a:r>
            <a:rPr lang="en-US">
              <a:hlinkClick xmlns:r="http://schemas.openxmlformats.org/officeDocument/2006/relationships" r:id="rId2"/>
            </a:rPr>
            <a:t>Dual Credit</a:t>
          </a:r>
          <a:endParaRPr lang="en-US"/>
        </a:p>
      </dgm:t>
    </dgm:pt>
    <dgm:pt modelId="{3D084802-ADA5-496C-B46C-22565F2FCA92}" type="parTrans" cxnId="{DEEDD2C1-3DEA-4FB3-BD36-D3E937768C35}">
      <dgm:prSet/>
      <dgm:spPr/>
      <dgm:t>
        <a:bodyPr/>
        <a:lstStyle/>
        <a:p>
          <a:endParaRPr lang="en-US"/>
        </a:p>
      </dgm:t>
    </dgm:pt>
    <dgm:pt modelId="{343809BD-3A4F-4B25-9DFC-BFB551F6FFB9}" type="sibTrans" cxnId="{DEEDD2C1-3DEA-4FB3-BD36-D3E937768C35}">
      <dgm:prSet/>
      <dgm:spPr/>
      <dgm:t>
        <a:bodyPr/>
        <a:lstStyle/>
        <a:p>
          <a:endParaRPr lang="en-US"/>
        </a:p>
      </dgm:t>
    </dgm:pt>
    <dgm:pt modelId="{7E79CD7D-C55E-463D-AA6A-B76EA8653415}">
      <dgm:prSet/>
      <dgm:spPr/>
      <dgm:t>
        <a:bodyPr/>
        <a:lstStyle/>
        <a:p>
          <a:r>
            <a:rPr lang="en-US">
              <a:hlinkClick xmlns:r="http://schemas.openxmlformats.org/officeDocument/2006/relationships" r:id="rId3"/>
            </a:rPr>
            <a:t>Dual Credit FAQs</a:t>
          </a:r>
          <a:endParaRPr lang="en-US"/>
        </a:p>
      </dgm:t>
    </dgm:pt>
    <dgm:pt modelId="{37BE8106-A532-4694-9DD3-06BEFF614C05}" type="parTrans" cxnId="{8E2784DA-BD1C-4BF4-A2C8-8F14CACE5D4E}">
      <dgm:prSet/>
      <dgm:spPr/>
      <dgm:t>
        <a:bodyPr/>
        <a:lstStyle/>
        <a:p>
          <a:endParaRPr lang="en-US"/>
        </a:p>
      </dgm:t>
    </dgm:pt>
    <dgm:pt modelId="{6AB14879-7FBC-41AD-B5A1-36B7B0DAA24F}" type="sibTrans" cxnId="{8E2784DA-BD1C-4BF4-A2C8-8F14CACE5D4E}">
      <dgm:prSet/>
      <dgm:spPr/>
      <dgm:t>
        <a:bodyPr/>
        <a:lstStyle/>
        <a:p>
          <a:endParaRPr lang="en-US"/>
        </a:p>
      </dgm:t>
    </dgm:pt>
    <dgm:pt modelId="{692D42F9-57DB-4D45-B702-132BC40D74B3}">
      <dgm:prSet/>
      <dgm:spPr/>
      <dgm:t>
        <a:bodyPr/>
        <a:lstStyle/>
        <a:p>
          <a:r>
            <a:rPr lang="en-US">
              <a:hlinkClick xmlns:r="http://schemas.openxmlformats.org/officeDocument/2006/relationships" r:id="rId4"/>
            </a:rPr>
            <a:t>Parent Academy</a:t>
          </a:r>
          <a:endParaRPr lang="en-US"/>
        </a:p>
      </dgm:t>
    </dgm:pt>
    <dgm:pt modelId="{12E0DCB7-82E9-4870-81BE-F7F3D3100CFB}" type="parTrans" cxnId="{6803880D-B1DF-4E95-BFA7-4BB46ED8F1AA}">
      <dgm:prSet/>
      <dgm:spPr/>
      <dgm:t>
        <a:bodyPr/>
        <a:lstStyle/>
        <a:p>
          <a:endParaRPr lang="en-US"/>
        </a:p>
      </dgm:t>
    </dgm:pt>
    <dgm:pt modelId="{A6A5C351-FF0C-40ED-9256-E93BE55B0FDC}" type="sibTrans" cxnId="{6803880D-B1DF-4E95-BFA7-4BB46ED8F1AA}">
      <dgm:prSet/>
      <dgm:spPr/>
      <dgm:t>
        <a:bodyPr/>
        <a:lstStyle/>
        <a:p>
          <a:endParaRPr lang="en-US"/>
        </a:p>
      </dgm:t>
    </dgm:pt>
    <dgm:pt modelId="{89471CD8-AEEB-4B72-A1AA-A80F1BE26C62}">
      <dgm:prSet/>
      <dgm:spPr/>
      <dgm:t>
        <a:bodyPr/>
        <a:lstStyle/>
        <a:p>
          <a:r>
            <a:rPr lang="en-US">
              <a:hlinkClick xmlns:r="http://schemas.openxmlformats.org/officeDocument/2006/relationships" r:id="rId5"/>
            </a:rPr>
            <a:t>Parent Academy Video</a:t>
          </a:r>
          <a:endParaRPr lang="en-US"/>
        </a:p>
      </dgm:t>
    </dgm:pt>
    <dgm:pt modelId="{1125BC2D-860F-4FC1-A0EE-C9019CED9929}" type="parTrans" cxnId="{889C733C-F0FA-4D42-B40E-85E2A0205DDE}">
      <dgm:prSet/>
      <dgm:spPr/>
      <dgm:t>
        <a:bodyPr/>
        <a:lstStyle/>
        <a:p>
          <a:endParaRPr lang="en-US"/>
        </a:p>
      </dgm:t>
    </dgm:pt>
    <dgm:pt modelId="{3EEDFDB6-3C3A-4DE4-AD66-51BC310040B3}" type="sibTrans" cxnId="{889C733C-F0FA-4D42-B40E-85E2A0205DDE}">
      <dgm:prSet/>
      <dgm:spPr/>
      <dgm:t>
        <a:bodyPr/>
        <a:lstStyle/>
        <a:p>
          <a:endParaRPr lang="en-US"/>
        </a:p>
      </dgm:t>
    </dgm:pt>
    <dgm:pt modelId="{D372A786-8931-4F6D-9847-8C5F4B745E87}">
      <dgm:prSet/>
      <dgm:spPr/>
      <dgm:t>
        <a:bodyPr/>
        <a:lstStyle/>
        <a:p>
          <a:r>
            <a:rPr lang="en-US">
              <a:hlinkClick xmlns:r="http://schemas.openxmlformats.org/officeDocument/2006/relationships" r:id="rId6"/>
            </a:rPr>
            <a:t>FERPA</a:t>
          </a:r>
          <a:endParaRPr lang="en-US"/>
        </a:p>
      </dgm:t>
    </dgm:pt>
    <dgm:pt modelId="{17D86AA4-C308-467F-91AC-3124019BA866}" type="parTrans" cxnId="{EB182800-4C3A-4C67-BABC-4B81AA9F9728}">
      <dgm:prSet/>
      <dgm:spPr/>
      <dgm:t>
        <a:bodyPr/>
        <a:lstStyle/>
        <a:p>
          <a:endParaRPr lang="en-US"/>
        </a:p>
      </dgm:t>
    </dgm:pt>
    <dgm:pt modelId="{18501F34-939F-4AF5-890D-D9DCC51F0046}" type="sibTrans" cxnId="{EB182800-4C3A-4C67-BABC-4B81AA9F9728}">
      <dgm:prSet/>
      <dgm:spPr/>
      <dgm:t>
        <a:bodyPr/>
        <a:lstStyle/>
        <a:p>
          <a:endParaRPr lang="en-US"/>
        </a:p>
      </dgm:t>
    </dgm:pt>
    <dgm:pt modelId="{83854C42-02B6-4E07-ADEE-B872C3A78563}" type="pres">
      <dgm:prSet presAssocID="{D3039504-5BBA-47A5-BD93-838C1B7777C9}" presName="vert0" presStyleCnt="0">
        <dgm:presLayoutVars>
          <dgm:dir/>
          <dgm:animOne val="branch"/>
          <dgm:animLvl val="lvl"/>
        </dgm:presLayoutVars>
      </dgm:prSet>
      <dgm:spPr/>
    </dgm:pt>
    <dgm:pt modelId="{63A01D22-BD61-4FBC-B1D0-CC86791F2392}" type="pres">
      <dgm:prSet presAssocID="{62CB9FE8-9D57-4AAF-8CA7-51F906CE709D}" presName="thickLine" presStyleLbl="alignNode1" presStyleIdx="0" presStyleCnt="6"/>
      <dgm:spPr/>
    </dgm:pt>
    <dgm:pt modelId="{89AC01CD-53F4-416E-BD91-384D54D8E63E}" type="pres">
      <dgm:prSet presAssocID="{62CB9FE8-9D57-4AAF-8CA7-51F906CE709D}" presName="horz1" presStyleCnt="0"/>
      <dgm:spPr/>
    </dgm:pt>
    <dgm:pt modelId="{FA42C269-7917-4E23-A139-B902475BC432}" type="pres">
      <dgm:prSet presAssocID="{62CB9FE8-9D57-4AAF-8CA7-51F906CE709D}" presName="tx1" presStyleLbl="revTx" presStyleIdx="0" presStyleCnt="6"/>
      <dgm:spPr/>
    </dgm:pt>
    <dgm:pt modelId="{86239FC2-73FF-4444-8808-026FC0E2327C}" type="pres">
      <dgm:prSet presAssocID="{62CB9FE8-9D57-4AAF-8CA7-51F906CE709D}" presName="vert1" presStyleCnt="0"/>
      <dgm:spPr/>
    </dgm:pt>
    <dgm:pt modelId="{187ED759-8F59-48DD-955B-C884607BA1B0}" type="pres">
      <dgm:prSet presAssocID="{B1F8BC27-EF31-41D8-A86B-93FA728BE887}" presName="thickLine" presStyleLbl="alignNode1" presStyleIdx="1" presStyleCnt="6"/>
      <dgm:spPr/>
    </dgm:pt>
    <dgm:pt modelId="{77728B71-4A35-439C-90F7-E1E9FB187FA9}" type="pres">
      <dgm:prSet presAssocID="{B1F8BC27-EF31-41D8-A86B-93FA728BE887}" presName="horz1" presStyleCnt="0"/>
      <dgm:spPr/>
    </dgm:pt>
    <dgm:pt modelId="{4F10F704-B572-40F7-B2C1-C3DC3696BFE7}" type="pres">
      <dgm:prSet presAssocID="{B1F8BC27-EF31-41D8-A86B-93FA728BE887}" presName="tx1" presStyleLbl="revTx" presStyleIdx="1" presStyleCnt="6"/>
      <dgm:spPr/>
    </dgm:pt>
    <dgm:pt modelId="{BF6EE45E-87F9-45F4-A884-82B429DA129C}" type="pres">
      <dgm:prSet presAssocID="{B1F8BC27-EF31-41D8-A86B-93FA728BE887}" presName="vert1" presStyleCnt="0"/>
      <dgm:spPr/>
    </dgm:pt>
    <dgm:pt modelId="{FD60F199-5989-4EA1-A319-4097199FBA7C}" type="pres">
      <dgm:prSet presAssocID="{7E79CD7D-C55E-463D-AA6A-B76EA8653415}" presName="thickLine" presStyleLbl="alignNode1" presStyleIdx="2" presStyleCnt="6"/>
      <dgm:spPr/>
    </dgm:pt>
    <dgm:pt modelId="{628538CA-527C-4DE6-97F8-FC9EB440ECFB}" type="pres">
      <dgm:prSet presAssocID="{7E79CD7D-C55E-463D-AA6A-B76EA8653415}" presName="horz1" presStyleCnt="0"/>
      <dgm:spPr/>
    </dgm:pt>
    <dgm:pt modelId="{761AD277-2062-4D2E-A509-4EE3719724FA}" type="pres">
      <dgm:prSet presAssocID="{7E79CD7D-C55E-463D-AA6A-B76EA8653415}" presName="tx1" presStyleLbl="revTx" presStyleIdx="2" presStyleCnt="6"/>
      <dgm:spPr/>
    </dgm:pt>
    <dgm:pt modelId="{80C6D020-8775-4930-B36A-47737A3E0B71}" type="pres">
      <dgm:prSet presAssocID="{7E79CD7D-C55E-463D-AA6A-B76EA8653415}" presName="vert1" presStyleCnt="0"/>
      <dgm:spPr/>
    </dgm:pt>
    <dgm:pt modelId="{43B1DC96-18B1-4138-AFE6-686F18760E89}" type="pres">
      <dgm:prSet presAssocID="{692D42F9-57DB-4D45-B702-132BC40D74B3}" presName="thickLine" presStyleLbl="alignNode1" presStyleIdx="3" presStyleCnt="6"/>
      <dgm:spPr/>
    </dgm:pt>
    <dgm:pt modelId="{6044F70A-191F-4BF6-BE97-A500D1DE382A}" type="pres">
      <dgm:prSet presAssocID="{692D42F9-57DB-4D45-B702-132BC40D74B3}" presName="horz1" presStyleCnt="0"/>
      <dgm:spPr/>
    </dgm:pt>
    <dgm:pt modelId="{FB55E464-AAD0-4FED-945B-4C4E8D6E1A93}" type="pres">
      <dgm:prSet presAssocID="{692D42F9-57DB-4D45-B702-132BC40D74B3}" presName="tx1" presStyleLbl="revTx" presStyleIdx="3" presStyleCnt="6"/>
      <dgm:spPr/>
    </dgm:pt>
    <dgm:pt modelId="{66E62D58-92FE-4E9A-A81F-FF05CEBEECC8}" type="pres">
      <dgm:prSet presAssocID="{692D42F9-57DB-4D45-B702-132BC40D74B3}" presName="vert1" presStyleCnt="0"/>
      <dgm:spPr/>
    </dgm:pt>
    <dgm:pt modelId="{A5443949-A658-4B2B-9F8C-1CA7682DA47D}" type="pres">
      <dgm:prSet presAssocID="{89471CD8-AEEB-4B72-A1AA-A80F1BE26C62}" presName="thickLine" presStyleLbl="alignNode1" presStyleIdx="4" presStyleCnt="6"/>
      <dgm:spPr/>
    </dgm:pt>
    <dgm:pt modelId="{9A474472-4CFA-47B1-BAF9-2F1A310C27BE}" type="pres">
      <dgm:prSet presAssocID="{89471CD8-AEEB-4B72-A1AA-A80F1BE26C62}" presName="horz1" presStyleCnt="0"/>
      <dgm:spPr/>
    </dgm:pt>
    <dgm:pt modelId="{79E23739-8C3F-4B09-8D3F-DA3EE69D1F12}" type="pres">
      <dgm:prSet presAssocID="{89471CD8-AEEB-4B72-A1AA-A80F1BE26C62}" presName="tx1" presStyleLbl="revTx" presStyleIdx="4" presStyleCnt="6"/>
      <dgm:spPr/>
    </dgm:pt>
    <dgm:pt modelId="{771E8594-EB5B-4AC4-81C9-B1C5D78EA48B}" type="pres">
      <dgm:prSet presAssocID="{89471CD8-AEEB-4B72-A1AA-A80F1BE26C62}" presName="vert1" presStyleCnt="0"/>
      <dgm:spPr/>
    </dgm:pt>
    <dgm:pt modelId="{0F15C7ED-DA06-4253-872C-7D94D54E98F9}" type="pres">
      <dgm:prSet presAssocID="{D372A786-8931-4F6D-9847-8C5F4B745E87}" presName="thickLine" presStyleLbl="alignNode1" presStyleIdx="5" presStyleCnt="6"/>
      <dgm:spPr/>
    </dgm:pt>
    <dgm:pt modelId="{5D3117E0-7EA2-4EFF-AB42-4E2A7FF2A04F}" type="pres">
      <dgm:prSet presAssocID="{D372A786-8931-4F6D-9847-8C5F4B745E87}" presName="horz1" presStyleCnt="0"/>
      <dgm:spPr/>
    </dgm:pt>
    <dgm:pt modelId="{F482256D-BF21-4EE4-8A4D-3B70C64D9EB8}" type="pres">
      <dgm:prSet presAssocID="{D372A786-8931-4F6D-9847-8C5F4B745E87}" presName="tx1" presStyleLbl="revTx" presStyleIdx="5" presStyleCnt="6"/>
      <dgm:spPr/>
    </dgm:pt>
    <dgm:pt modelId="{AAAE2CD2-FC27-4D76-9E61-C97BCA07190A}" type="pres">
      <dgm:prSet presAssocID="{D372A786-8931-4F6D-9847-8C5F4B745E87}" presName="vert1" presStyleCnt="0"/>
      <dgm:spPr/>
    </dgm:pt>
  </dgm:ptLst>
  <dgm:cxnLst>
    <dgm:cxn modelId="{EB182800-4C3A-4C67-BABC-4B81AA9F9728}" srcId="{D3039504-5BBA-47A5-BD93-838C1B7777C9}" destId="{D372A786-8931-4F6D-9847-8C5F4B745E87}" srcOrd="5" destOrd="0" parTransId="{17D86AA4-C308-467F-91AC-3124019BA866}" sibTransId="{18501F34-939F-4AF5-890D-D9DCC51F0046}"/>
    <dgm:cxn modelId="{6803880D-B1DF-4E95-BFA7-4BB46ED8F1AA}" srcId="{D3039504-5BBA-47A5-BD93-838C1B7777C9}" destId="{692D42F9-57DB-4D45-B702-132BC40D74B3}" srcOrd="3" destOrd="0" parTransId="{12E0DCB7-82E9-4870-81BE-F7F3D3100CFB}" sibTransId="{A6A5C351-FF0C-40ED-9256-E93BE55B0FDC}"/>
    <dgm:cxn modelId="{889C733C-F0FA-4D42-B40E-85E2A0205DDE}" srcId="{D3039504-5BBA-47A5-BD93-838C1B7777C9}" destId="{89471CD8-AEEB-4B72-A1AA-A80F1BE26C62}" srcOrd="4" destOrd="0" parTransId="{1125BC2D-860F-4FC1-A0EE-C9019CED9929}" sibTransId="{3EEDFDB6-3C3A-4DE4-AD66-51BC310040B3}"/>
    <dgm:cxn modelId="{F18C2E62-6EE3-4988-9F1D-B97D4E93CEBA}" type="presOf" srcId="{D3039504-5BBA-47A5-BD93-838C1B7777C9}" destId="{83854C42-02B6-4E07-ADEE-B872C3A78563}" srcOrd="0" destOrd="0" presId="urn:microsoft.com/office/officeart/2008/layout/LinedList"/>
    <dgm:cxn modelId="{E87D1371-3610-4065-846A-0526F429D7C1}" type="presOf" srcId="{89471CD8-AEEB-4B72-A1AA-A80F1BE26C62}" destId="{79E23739-8C3F-4B09-8D3F-DA3EE69D1F12}" srcOrd="0" destOrd="0" presId="urn:microsoft.com/office/officeart/2008/layout/LinedList"/>
    <dgm:cxn modelId="{7AE97F79-E4A8-440D-8E2F-54157B5058C5}" type="presOf" srcId="{D372A786-8931-4F6D-9847-8C5F4B745E87}" destId="{F482256D-BF21-4EE4-8A4D-3B70C64D9EB8}" srcOrd="0" destOrd="0" presId="urn:microsoft.com/office/officeart/2008/layout/LinedList"/>
    <dgm:cxn modelId="{A0820D91-9F3A-40DF-B38D-059214A51937}" type="presOf" srcId="{692D42F9-57DB-4D45-B702-132BC40D74B3}" destId="{FB55E464-AAD0-4FED-945B-4C4E8D6E1A93}" srcOrd="0" destOrd="0" presId="urn:microsoft.com/office/officeart/2008/layout/LinedList"/>
    <dgm:cxn modelId="{DEEDD2C1-3DEA-4FB3-BD36-D3E937768C35}" srcId="{D3039504-5BBA-47A5-BD93-838C1B7777C9}" destId="{B1F8BC27-EF31-41D8-A86B-93FA728BE887}" srcOrd="1" destOrd="0" parTransId="{3D084802-ADA5-496C-B46C-22565F2FCA92}" sibTransId="{343809BD-3A4F-4B25-9DFC-BFB551F6FFB9}"/>
    <dgm:cxn modelId="{70F4DFD8-CB8B-4384-BA96-705CC97EE3C3}" type="presOf" srcId="{62CB9FE8-9D57-4AAF-8CA7-51F906CE709D}" destId="{FA42C269-7917-4E23-A139-B902475BC432}" srcOrd="0" destOrd="0" presId="urn:microsoft.com/office/officeart/2008/layout/LinedList"/>
    <dgm:cxn modelId="{8E2784DA-BD1C-4BF4-A2C8-8F14CACE5D4E}" srcId="{D3039504-5BBA-47A5-BD93-838C1B7777C9}" destId="{7E79CD7D-C55E-463D-AA6A-B76EA8653415}" srcOrd="2" destOrd="0" parTransId="{37BE8106-A532-4694-9DD3-06BEFF614C05}" sibTransId="{6AB14879-7FBC-41AD-B5A1-36B7B0DAA24F}"/>
    <dgm:cxn modelId="{D02A27DB-638E-4678-A7B9-03DE86940A3B}" type="presOf" srcId="{B1F8BC27-EF31-41D8-A86B-93FA728BE887}" destId="{4F10F704-B572-40F7-B2C1-C3DC3696BFE7}" srcOrd="0" destOrd="0" presId="urn:microsoft.com/office/officeart/2008/layout/LinedList"/>
    <dgm:cxn modelId="{030356DB-98E2-4E49-81E6-1DD1790BA814}" srcId="{D3039504-5BBA-47A5-BD93-838C1B7777C9}" destId="{62CB9FE8-9D57-4AAF-8CA7-51F906CE709D}" srcOrd="0" destOrd="0" parTransId="{E62C4BC4-6198-44C4-99E0-95A35289CC90}" sibTransId="{37EBED36-0556-4279-8C51-F8643A522B49}"/>
    <dgm:cxn modelId="{B9D0F4F8-73F9-4335-841C-162B26DA8446}" type="presOf" srcId="{7E79CD7D-C55E-463D-AA6A-B76EA8653415}" destId="{761AD277-2062-4D2E-A509-4EE3719724FA}" srcOrd="0" destOrd="0" presId="urn:microsoft.com/office/officeart/2008/layout/LinedList"/>
    <dgm:cxn modelId="{A8788193-84A0-413B-88EB-EFE75BA14CAF}" type="presParOf" srcId="{83854C42-02B6-4E07-ADEE-B872C3A78563}" destId="{63A01D22-BD61-4FBC-B1D0-CC86791F2392}" srcOrd="0" destOrd="0" presId="urn:microsoft.com/office/officeart/2008/layout/LinedList"/>
    <dgm:cxn modelId="{C6159A7B-719C-4157-83C4-AC0D7FC237FC}" type="presParOf" srcId="{83854C42-02B6-4E07-ADEE-B872C3A78563}" destId="{89AC01CD-53F4-416E-BD91-384D54D8E63E}" srcOrd="1" destOrd="0" presId="urn:microsoft.com/office/officeart/2008/layout/LinedList"/>
    <dgm:cxn modelId="{91AD287A-1EF4-4802-BDED-5C6A12B32F83}" type="presParOf" srcId="{89AC01CD-53F4-416E-BD91-384D54D8E63E}" destId="{FA42C269-7917-4E23-A139-B902475BC432}" srcOrd="0" destOrd="0" presId="urn:microsoft.com/office/officeart/2008/layout/LinedList"/>
    <dgm:cxn modelId="{92267F41-9923-4429-907F-A8D5C3FF1D4A}" type="presParOf" srcId="{89AC01CD-53F4-416E-BD91-384D54D8E63E}" destId="{86239FC2-73FF-4444-8808-026FC0E2327C}" srcOrd="1" destOrd="0" presId="urn:microsoft.com/office/officeart/2008/layout/LinedList"/>
    <dgm:cxn modelId="{24265946-5209-4067-B5E3-6A3E389216BA}" type="presParOf" srcId="{83854C42-02B6-4E07-ADEE-B872C3A78563}" destId="{187ED759-8F59-48DD-955B-C884607BA1B0}" srcOrd="2" destOrd="0" presId="urn:microsoft.com/office/officeart/2008/layout/LinedList"/>
    <dgm:cxn modelId="{63257A44-0A11-4D64-A0E9-EA89909773F4}" type="presParOf" srcId="{83854C42-02B6-4E07-ADEE-B872C3A78563}" destId="{77728B71-4A35-439C-90F7-E1E9FB187FA9}" srcOrd="3" destOrd="0" presId="urn:microsoft.com/office/officeart/2008/layout/LinedList"/>
    <dgm:cxn modelId="{47C2C525-73DD-43E7-B4E1-605088D3DB0D}" type="presParOf" srcId="{77728B71-4A35-439C-90F7-E1E9FB187FA9}" destId="{4F10F704-B572-40F7-B2C1-C3DC3696BFE7}" srcOrd="0" destOrd="0" presId="urn:microsoft.com/office/officeart/2008/layout/LinedList"/>
    <dgm:cxn modelId="{E089891C-1A80-4B9B-BEC5-3176155544DA}" type="presParOf" srcId="{77728B71-4A35-439C-90F7-E1E9FB187FA9}" destId="{BF6EE45E-87F9-45F4-A884-82B429DA129C}" srcOrd="1" destOrd="0" presId="urn:microsoft.com/office/officeart/2008/layout/LinedList"/>
    <dgm:cxn modelId="{64387330-A121-43B6-AB17-9B6D8D191763}" type="presParOf" srcId="{83854C42-02B6-4E07-ADEE-B872C3A78563}" destId="{FD60F199-5989-4EA1-A319-4097199FBA7C}" srcOrd="4" destOrd="0" presId="urn:microsoft.com/office/officeart/2008/layout/LinedList"/>
    <dgm:cxn modelId="{B9396CC0-4B30-4E44-B4D2-71DF8A6294E6}" type="presParOf" srcId="{83854C42-02B6-4E07-ADEE-B872C3A78563}" destId="{628538CA-527C-4DE6-97F8-FC9EB440ECFB}" srcOrd="5" destOrd="0" presId="urn:microsoft.com/office/officeart/2008/layout/LinedList"/>
    <dgm:cxn modelId="{7B4C5D3E-D676-41CE-936E-94660C69F59F}" type="presParOf" srcId="{628538CA-527C-4DE6-97F8-FC9EB440ECFB}" destId="{761AD277-2062-4D2E-A509-4EE3719724FA}" srcOrd="0" destOrd="0" presId="urn:microsoft.com/office/officeart/2008/layout/LinedList"/>
    <dgm:cxn modelId="{B11934D0-E441-4F4F-AEA6-3006C55A88C8}" type="presParOf" srcId="{628538CA-527C-4DE6-97F8-FC9EB440ECFB}" destId="{80C6D020-8775-4930-B36A-47737A3E0B71}" srcOrd="1" destOrd="0" presId="urn:microsoft.com/office/officeart/2008/layout/LinedList"/>
    <dgm:cxn modelId="{E57BA869-D635-4721-A535-327A1399FA9F}" type="presParOf" srcId="{83854C42-02B6-4E07-ADEE-B872C3A78563}" destId="{43B1DC96-18B1-4138-AFE6-686F18760E89}" srcOrd="6" destOrd="0" presId="urn:microsoft.com/office/officeart/2008/layout/LinedList"/>
    <dgm:cxn modelId="{0B82182B-C1B8-4225-B58C-68637C815B87}" type="presParOf" srcId="{83854C42-02B6-4E07-ADEE-B872C3A78563}" destId="{6044F70A-191F-4BF6-BE97-A500D1DE382A}" srcOrd="7" destOrd="0" presId="urn:microsoft.com/office/officeart/2008/layout/LinedList"/>
    <dgm:cxn modelId="{C23E82F4-8E5D-49D8-BACA-02B79FF89A05}" type="presParOf" srcId="{6044F70A-191F-4BF6-BE97-A500D1DE382A}" destId="{FB55E464-AAD0-4FED-945B-4C4E8D6E1A93}" srcOrd="0" destOrd="0" presId="urn:microsoft.com/office/officeart/2008/layout/LinedList"/>
    <dgm:cxn modelId="{43E0A125-5A0E-48C6-81F6-A032E3C6979D}" type="presParOf" srcId="{6044F70A-191F-4BF6-BE97-A500D1DE382A}" destId="{66E62D58-92FE-4E9A-A81F-FF05CEBEECC8}" srcOrd="1" destOrd="0" presId="urn:microsoft.com/office/officeart/2008/layout/LinedList"/>
    <dgm:cxn modelId="{91BA14A1-7034-4BCF-A0E4-1AD6ABA4AC7A}" type="presParOf" srcId="{83854C42-02B6-4E07-ADEE-B872C3A78563}" destId="{A5443949-A658-4B2B-9F8C-1CA7682DA47D}" srcOrd="8" destOrd="0" presId="urn:microsoft.com/office/officeart/2008/layout/LinedList"/>
    <dgm:cxn modelId="{324CE5B7-C672-4092-BBCD-FFCC6AF00F36}" type="presParOf" srcId="{83854C42-02B6-4E07-ADEE-B872C3A78563}" destId="{9A474472-4CFA-47B1-BAF9-2F1A310C27BE}" srcOrd="9" destOrd="0" presId="urn:microsoft.com/office/officeart/2008/layout/LinedList"/>
    <dgm:cxn modelId="{1FEFFEF4-B437-4E11-8444-8A29C4A5635B}" type="presParOf" srcId="{9A474472-4CFA-47B1-BAF9-2F1A310C27BE}" destId="{79E23739-8C3F-4B09-8D3F-DA3EE69D1F12}" srcOrd="0" destOrd="0" presId="urn:microsoft.com/office/officeart/2008/layout/LinedList"/>
    <dgm:cxn modelId="{98B99818-A818-4DB0-84AF-6F27496CD78C}" type="presParOf" srcId="{9A474472-4CFA-47B1-BAF9-2F1A310C27BE}" destId="{771E8594-EB5B-4AC4-81C9-B1C5D78EA48B}" srcOrd="1" destOrd="0" presId="urn:microsoft.com/office/officeart/2008/layout/LinedList"/>
    <dgm:cxn modelId="{4B12DFCA-A2CD-43B8-90B6-6B529CA75E34}" type="presParOf" srcId="{83854C42-02B6-4E07-ADEE-B872C3A78563}" destId="{0F15C7ED-DA06-4253-872C-7D94D54E98F9}" srcOrd="10" destOrd="0" presId="urn:microsoft.com/office/officeart/2008/layout/LinedList"/>
    <dgm:cxn modelId="{FE5BE0DF-97ED-40B5-A104-41ECB5C4DA25}" type="presParOf" srcId="{83854C42-02B6-4E07-ADEE-B872C3A78563}" destId="{5D3117E0-7EA2-4EFF-AB42-4E2A7FF2A04F}" srcOrd="11" destOrd="0" presId="urn:microsoft.com/office/officeart/2008/layout/LinedList"/>
    <dgm:cxn modelId="{F97403ED-5ED7-43B7-9F3A-3BFB01D844FB}" type="presParOf" srcId="{5D3117E0-7EA2-4EFF-AB42-4E2A7FF2A04F}" destId="{F482256D-BF21-4EE4-8A4D-3B70C64D9EB8}" srcOrd="0" destOrd="0" presId="urn:microsoft.com/office/officeart/2008/layout/LinedList"/>
    <dgm:cxn modelId="{FF1F6C35-8FE8-4699-B925-2068CA9173C0}" type="presParOf" srcId="{5D3117E0-7EA2-4EFF-AB42-4E2A7FF2A04F}" destId="{AAAE2CD2-FC27-4D76-9E61-C97BCA07190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0BD5D-F5BE-4027-AD19-4B285F66A057}">
      <dsp:nvSpPr>
        <dsp:cNvPr id="0" name=""/>
        <dsp:cNvSpPr/>
      </dsp:nvSpPr>
      <dsp:spPr>
        <a:xfrm>
          <a:off x="2226906" y="0"/>
          <a:ext cx="2650368" cy="2650771"/>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E4568C-BE98-4FE8-810E-FAB83F00908E}">
      <dsp:nvSpPr>
        <dsp:cNvPr id="0" name=""/>
        <dsp:cNvSpPr/>
      </dsp:nvSpPr>
      <dsp:spPr>
        <a:xfrm>
          <a:off x="2812725" y="957009"/>
          <a:ext cx="1472758" cy="736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latin typeface="Gotham Black"/>
            </a:rPr>
            <a:t>86% C +</a:t>
          </a:r>
        </a:p>
      </dsp:txBody>
      <dsp:txXfrm>
        <a:off x="2812725" y="957009"/>
        <a:ext cx="1472758" cy="736203"/>
      </dsp:txXfrm>
    </dsp:sp>
    <dsp:sp modelId="{AF1EF693-EC92-4046-A63B-5EDD619EAADB}">
      <dsp:nvSpPr>
        <dsp:cNvPr id="0" name=""/>
        <dsp:cNvSpPr/>
      </dsp:nvSpPr>
      <dsp:spPr>
        <a:xfrm>
          <a:off x="1490776" y="1523064"/>
          <a:ext cx="2650368" cy="2650771"/>
        </a:xfrm>
        <a:prstGeom prst="leftCircularArrow">
          <a:avLst>
            <a:gd name="adj1" fmla="val 10980"/>
            <a:gd name="adj2" fmla="val 1142322"/>
            <a:gd name="adj3" fmla="val 6300000"/>
            <a:gd name="adj4" fmla="val 18900000"/>
            <a:gd name="adj5" fmla="val 12500"/>
          </a:avLst>
        </a:prstGeom>
        <a:solidFill>
          <a:schemeClr val="accent2">
            <a:hueOff val="9991713"/>
            <a:satOff val="-8210"/>
            <a:lumOff val="-16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19D771-BBFD-4903-8E7B-6B27C6C92E0D}">
      <dsp:nvSpPr>
        <dsp:cNvPr id="0" name=""/>
        <dsp:cNvSpPr/>
      </dsp:nvSpPr>
      <dsp:spPr>
        <a:xfrm>
          <a:off x="2079580" y="2488884"/>
          <a:ext cx="1472758" cy="736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latin typeface="Gotham Black"/>
            </a:rPr>
            <a:t>94% Pass</a:t>
          </a:r>
        </a:p>
      </dsp:txBody>
      <dsp:txXfrm>
        <a:off x="2079580" y="2488884"/>
        <a:ext cx="1472758" cy="736203"/>
      </dsp:txXfrm>
    </dsp:sp>
    <dsp:sp modelId="{26BB9099-0A64-4EE8-9388-994B071202C3}">
      <dsp:nvSpPr>
        <dsp:cNvPr id="0" name=""/>
        <dsp:cNvSpPr/>
      </dsp:nvSpPr>
      <dsp:spPr>
        <a:xfrm>
          <a:off x="2415543" y="3228391"/>
          <a:ext cx="2277077" cy="2277989"/>
        </a:xfrm>
        <a:prstGeom prst="blockArc">
          <a:avLst>
            <a:gd name="adj1" fmla="val 13500000"/>
            <a:gd name="adj2" fmla="val 10800000"/>
            <a:gd name="adj3" fmla="val 12740"/>
          </a:avLst>
        </a:prstGeom>
        <a:solidFill>
          <a:schemeClr val="accent2">
            <a:hueOff val="19983426"/>
            <a:satOff val="-16420"/>
            <a:lumOff val="-33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CF82BF-EC02-408B-A0E4-C4D66F4A2FAE}">
      <dsp:nvSpPr>
        <dsp:cNvPr id="0" name=""/>
        <dsp:cNvSpPr/>
      </dsp:nvSpPr>
      <dsp:spPr>
        <a:xfrm>
          <a:off x="2816209" y="4022961"/>
          <a:ext cx="1472758" cy="736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latin typeface="Gotham Black"/>
            </a:rPr>
            <a:t>97% MOS</a:t>
          </a:r>
        </a:p>
      </dsp:txBody>
      <dsp:txXfrm>
        <a:off x="2816209" y="4022961"/>
        <a:ext cx="1472758" cy="7362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5DA3D-C5EF-42F8-9A26-75B65F43CFD0}">
      <dsp:nvSpPr>
        <dsp:cNvPr id="0" name=""/>
        <dsp:cNvSpPr/>
      </dsp:nvSpPr>
      <dsp:spPr>
        <a:xfrm>
          <a:off x="6647762" y="4077511"/>
          <a:ext cx="2962192" cy="1918829"/>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228600" lvl="1" indent="-228600" algn="l" defTabSz="933450">
            <a:lnSpc>
              <a:spcPct val="90000"/>
            </a:lnSpc>
            <a:spcBef>
              <a:spcPct val="0"/>
            </a:spcBef>
            <a:spcAft>
              <a:spcPct val="15000"/>
            </a:spcAft>
            <a:buChar char="•"/>
          </a:pPr>
          <a:r>
            <a:rPr lang="en-US" sz="2100" kern="1200"/>
            <a:t>Syllabus</a:t>
          </a:r>
        </a:p>
        <a:p>
          <a:pPr marL="228600" lvl="1" indent="-228600" algn="l" defTabSz="933450">
            <a:lnSpc>
              <a:spcPct val="90000"/>
            </a:lnSpc>
            <a:spcBef>
              <a:spcPct val="0"/>
            </a:spcBef>
            <a:spcAft>
              <a:spcPct val="15000"/>
            </a:spcAft>
            <a:buChar char="•"/>
          </a:pPr>
          <a:r>
            <a:rPr lang="en-US" sz="2100" kern="1200"/>
            <a:t>Canvas</a:t>
          </a:r>
        </a:p>
      </dsp:txBody>
      <dsp:txXfrm>
        <a:off x="7578569" y="4599369"/>
        <a:ext cx="1989234" cy="1354821"/>
      </dsp:txXfrm>
    </dsp:sp>
    <dsp:sp modelId="{487DB3D1-ACE5-4EE4-AF64-79CA66D176AA}">
      <dsp:nvSpPr>
        <dsp:cNvPr id="0" name=""/>
        <dsp:cNvSpPr/>
      </dsp:nvSpPr>
      <dsp:spPr>
        <a:xfrm>
          <a:off x="1453442" y="4077511"/>
          <a:ext cx="2962192" cy="1918829"/>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228600" lvl="1" indent="-228600" algn="l" defTabSz="933450">
            <a:lnSpc>
              <a:spcPct val="90000"/>
            </a:lnSpc>
            <a:spcBef>
              <a:spcPct val="0"/>
            </a:spcBef>
            <a:spcAft>
              <a:spcPct val="15000"/>
            </a:spcAft>
            <a:buChar char="•"/>
          </a:pPr>
          <a:r>
            <a:rPr lang="en-US" sz="2100" kern="1200"/>
            <a:t>Syllabus</a:t>
          </a:r>
        </a:p>
        <a:p>
          <a:pPr marL="228600" lvl="1" indent="-228600" algn="l" defTabSz="933450">
            <a:lnSpc>
              <a:spcPct val="90000"/>
            </a:lnSpc>
            <a:spcBef>
              <a:spcPct val="0"/>
            </a:spcBef>
            <a:spcAft>
              <a:spcPct val="15000"/>
            </a:spcAft>
            <a:buChar char="•"/>
          </a:pPr>
          <a:r>
            <a:rPr lang="en-US" sz="2100" kern="1200"/>
            <a:t>Canvas</a:t>
          </a:r>
        </a:p>
      </dsp:txBody>
      <dsp:txXfrm>
        <a:off x="1495592" y="4599369"/>
        <a:ext cx="1989234" cy="1354821"/>
      </dsp:txXfrm>
    </dsp:sp>
    <dsp:sp modelId="{FB86BAB3-3F17-4A4A-8797-C94393480265}">
      <dsp:nvSpPr>
        <dsp:cNvPr id="0" name=""/>
        <dsp:cNvSpPr/>
      </dsp:nvSpPr>
      <dsp:spPr>
        <a:xfrm>
          <a:off x="6277532" y="0"/>
          <a:ext cx="3543048" cy="1918829"/>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b="1" kern="1200"/>
            <a:t>Canvas</a:t>
          </a:r>
          <a:r>
            <a:rPr lang="en-US" sz="2000" b="0" kern="1200"/>
            <a:t> </a:t>
          </a:r>
          <a:r>
            <a:rPr lang="en-US" sz="1100" kern="1200"/>
            <a:t>student must access</a:t>
          </a:r>
        </a:p>
        <a:p>
          <a:pPr marL="171450" lvl="1" indent="-171450" algn="l" defTabSz="844550">
            <a:lnSpc>
              <a:spcPct val="90000"/>
            </a:lnSpc>
            <a:spcBef>
              <a:spcPct val="0"/>
            </a:spcBef>
            <a:spcAft>
              <a:spcPct val="15000"/>
            </a:spcAft>
            <a:buFont typeface="Arial" panose="020B0604020202020204" pitchFamily="34" charset="0"/>
            <a:buChar char="•"/>
          </a:pPr>
          <a:r>
            <a:rPr lang="en-US" sz="1900" b="1" kern="1200"/>
            <a:t>Updated </a:t>
          </a:r>
          <a:r>
            <a:rPr lang="en-US" sz="1050" kern="1200"/>
            <a:t>every 2 weeks</a:t>
          </a:r>
          <a:endParaRPr lang="en-US" sz="1900" kern="1200"/>
        </a:p>
        <a:p>
          <a:pPr marL="171450" lvl="1" indent="-171450" algn="l" defTabSz="844550">
            <a:lnSpc>
              <a:spcPct val="90000"/>
            </a:lnSpc>
            <a:spcBef>
              <a:spcPct val="0"/>
            </a:spcBef>
            <a:spcAft>
              <a:spcPct val="15000"/>
            </a:spcAft>
            <a:buFont typeface="Arial" panose="020B0604020202020204" pitchFamily="34" charset="0"/>
            <a:buChar char="•"/>
          </a:pPr>
          <a:r>
            <a:rPr lang="en-US" sz="1900" b="1" kern="1200"/>
            <a:t>Hardcopy</a:t>
          </a:r>
          <a:r>
            <a:rPr lang="en-US" sz="1900" kern="1200"/>
            <a:t> </a:t>
          </a:r>
          <a:r>
            <a:rPr lang="en-US" sz="1050" kern="1200"/>
            <a:t>every 3 weeks</a:t>
          </a:r>
        </a:p>
      </dsp:txBody>
      <dsp:txXfrm>
        <a:off x="7382597" y="42150"/>
        <a:ext cx="2395834" cy="1354821"/>
      </dsp:txXfrm>
    </dsp:sp>
    <dsp:sp modelId="{5089B6E8-764C-45AC-A31A-056B781937EA}">
      <dsp:nvSpPr>
        <dsp:cNvPr id="0" name=""/>
        <dsp:cNvSpPr/>
      </dsp:nvSpPr>
      <dsp:spPr>
        <a:xfrm>
          <a:off x="1453442" y="0"/>
          <a:ext cx="2962192" cy="1918829"/>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228600" lvl="1" indent="-228600" algn="l" defTabSz="933450">
            <a:lnSpc>
              <a:spcPct val="90000"/>
            </a:lnSpc>
            <a:spcBef>
              <a:spcPct val="0"/>
            </a:spcBef>
            <a:spcAft>
              <a:spcPct val="15000"/>
            </a:spcAft>
            <a:buChar char="•"/>
          </a:pPr>
          <a:r>
            <a:rPr lang="en-US" sz="2100" kern="1200"/>
            <a:t>Learning Web @ hccs.edu</a:t>
          </a:r>
        </a:p>
        <a:p>
          <a:pPr marL="228600" lvl="1" indent="-228600" algn="l" defTabSz="933450">
            <a:lnSpc>
              <a:spcPct val="90000"/>
            </a:lnSpc>
            <a:spcBef>
              <a:spcPct val="0"/>
            </a:spcBef>
            <a:spcAft>
              <a:spcPct val="15000"/>
            </a:spcAft>
            <a:buChar char="•"/>
          </a:pPr>
          <a:r>
            <a:rPr lang="en-US" sz="2100" kern="1200"/>
            <a:t>Canvas</a:t>
          </a:r>
        </a:p>
      </dsp:txBody>
      <dsp:txXfrm>
        <a:off x="1495592" y="42150"/>
        <a:ext cx="1989234" cy="1354821"/>
      </dsp:txXfrm>
    </dsp:sp>
    <dsp:sp modelId="{CC141AB7-9A3B-4DB4-96C5-235AA3C9187A}">
      <dsp:nvSpPr>
        <dsp:cNvPr id="0" name=""/>
        <dsp:cNvSpPr/>
      </dsp:nvSpPr>
      <dsp:spPr>
        <a:xfrm>
          <a:off x="2839898" y="341791"/>
          <a:ext cx="2596415" cy="2596415"/>
        </a:xfrm>
        <a:prstGeom prst="pieWedg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Syllabus</a:t>
          </a:r>
        </a:p>
      </dsp:txBody>
      <dsp:txXfrm>
        <a:off x="3600370" y="1102263"/>
        <a:ext cx="1835943" cy="1835943"/>
      </dsp:txXfrm>
    </dsp:sp>
    <dsp:sp modelId="{F70D5F61-A87E-4ED4-8109-0E9E273F0DEE}">
      <dsp:nvSpPr>
        <dsp:cNvPr id="0" name=""/>
        <dsp:cNvSpPr/>
      </dsp:nvSpPr>
      <dsp:spPr>
        <a:xfrm rot="5400000">
          <a:off x="5556241" y="341791"/>
          <a:ext cx="2596415" cy="2596415"/>
        </a:xfrm>
        <a:prstGeom prst="pieWedg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Grades</a:t>
          </a:r>
        </a:p>
      </dsp:txBody>
      <dsp:txXfrm rot="-5400000">
        <a:off x="5556241" y="1102263"/>
        <a:ext cx="1835943" cy="1835943"/>
      </dsp:txXfrm>
    </dsp:sp>
    <dsp:sp modelId="{A1430B9D-BA2A-43B4-8B6F-E2CC321A6F8F}">
      <dsp:nvSpPr>
        <dsp:cNvPr id="0" name=""/>
        <dsp:cNvSpPr/>
      </dsp:nvSpPr>
      <dsp:spPr>
        <a:xfrm rot="10800000">
          <a:off x="5556241" y="3058133"/>
          <a:ext cx="2596415" cy="2596415"/>
        </a:xfrm>
        <a:prstGeom prst="pieWedg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Tests dates</a:t>
          </a:r>
        </a:p>
      </dsp:txBody>
      <dsp:txXfrm rot="10800000">
        <a:off x="5556241" y="3058133"/>
        <a:ext cx="1835943" cy="1835943"/>
      </dsp:txXfrm>
    </dsp:sp>
    <dsp:sp modelId="{868D91DA-A7C9-48B0-95AA-F9716385EDC0}">
      <dsp:nvSpPr>
        <dsp:cNvPr id="0" name=""/>
        <dsp:cNvSpPr/>
      </dsp:nvSpPr>
      <dsp:spPr>
        <a:xfrm rot="16200000">
          <a:off x="2839898" y="3058133"/>
          <a:ext cx="2596415" cy="2596415"/>
        </a:xfrm>
        <a:prstGeom prst="pieWedg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Assignments</a:t>
          </a:r>
        </a:p>
      </dsp:txBody>
      <dsp:txXfrm rot="5400000">
        <a:off x="3600370" y="3058133"/>
        <a:ext cx="1835943" cy="1835943"/>
      </dsp:txXfrm>
    </dsp:sp>
    <dsp:sp modelId="{70B3F6FD-0B53-4DE7-9097-9FA53CCA51FB}">
      <dsp:nvSpPr>
        <dsp:cNvPr id="0" name=""/>
        <dsp:cNvSpPr/>
      </dsp:nvSpPr>
      <dsp:spPr>
        <a:xfrm>
          <a:off x="5048051" y="2458499"/>
          <a:ext cx="896452" cy="779524"/>
        </a:xfrm>
        <a:prstGeom prst="circularArrow">
          <a:avLst/>
        </a:prstGeom>
        <a:solidFill>
          <a:schemeClr val="accent4">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B3F62E3-9C65-4F24-919F-DEC10FBAB16E}">
      <dsp:nvSpPr>
        <dsp:cNvPr id="0" name=""/>
        <dsp:cNvSpPr/>
      </dsp:nvSpPr>
      <dsp:spPr>
        <a:xfrm rot="10800000">
          <a:off x="5048051" y="2758316"/>
          <a:ext cx="896452" cy="779524"/>
        </a:xfrm>
        <a:prstGeom prst="circularArrow">
          <a:avLst/>
        </a:prstGeom>
        <a:solidFill>
          <a:schemeClr val="accent4">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49EF11-5A54-4C09-A93E-3D60270849EC}">
      <dsp:nvSpPr>
        <dsp:cNvPr id="0" name=""/>
        <dsp:cNvSpPr/>
      </dsp:nvSpPr>
      <dsp:spPr>
        <a:xfrm>
          <a:off x="1419011" y="933503"/>
          <a:ext cx="294425" cy="91440"/>
        </a:xfrm>
        <a:custGeom>
          <a:avLst/>
          <a:gdLst/>
          <a:ahLst/>
          <a:cxnLst/>
          <a:rect l="0" t="0" r="0" b="0"/>
          <a:pathLst>
            <a:path>
              <a:moveTo>
                <a:pt x="0" y="45720"/>
              </a:moveTo>
              <a:lnTo>
                <a:pt x="294425"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58098" y="977598"/>
        <a:ext cx="16251" cy="3250"/>
      </dsp:txXfrm>
    </dsp:sp>
    <dsp:sp modelId="{8BB37119-1C8A-4EEA-914A-998C19F91289}">
      <dsp:nvSpPr>
        <dsp:cNvPr id="0" name=""/>
        <dsp:cNvSpPr/>
      </dsp:nvSpPr>
      <dsp:spPr>
        <a:xfrm>
          <a:off x="7658" y="555277"/>
          <a:ext cx="1413152" cy="84789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246" tIns="72686" rIns="69246" bIns="72686" numCol="1" spcCol="1270" anchor="ctr" anchorCtr="0">
          <a:noAutofit/>
        </a:bodyPr>
        <a:lstStyle/>
        <a:p>
          <a:pPr marL="0" lvl="0" indent="0" algn="ctr" defTabSz="533400">
            <a:lnSpc>
              <a:spcPct val="90000"/>
            </a:lnSpc>
            <a:spcBef>
              <a:spcPct val="0"/>
            </a:spcBef>
            <a:spcAft>
              <a:spcPct val="35000"/>
            </a:spcAft>
            <a:buNone/>
          </a:pPr>
          <a:r>
            <a:rPr lang="en-US" sz="1200" kern="1200"/>
            <a:t>Class recorded videos</a:t>
          </a:r>
        </a:p>
      </dsp:txBody>
      <dsp:txXfrm>
        <a:off x="7658" y="555277"/>
        <a:ext cx="1413152" cy="847891"/>
      </dsp:txXfrm>
    </dsp:sp>
    <dsp:sp modelId="{3A2A7B07-89E8-4A92-B859-6C98AA5C67C4}">
      <dsp:nvSpPr>
        <dsp:cNvPr id="0" name=""/>
        <dsp:cNvSpPr/>
      </dsp:nvSpPr>
      <dsp:spPr>
        <a:xfrm>
          <a:off x="3157189" y="933503"/>
          <a:ext cx="294425" cy="91440"/>
        </a:xfrm>
        <a:custGeom>
          <a:avLst/>
          <a:gdLst/>
          <a:ahLst/>
          <a:cxnLst/>
          <a:rect l="0" t="0" r="0" b="0"/>
          <a:pathLst>
            <a:path>
              <a:moveTo>
                <a:pt x="0" y="45720"/>
              </a:moveTo>
              <a:lnTo>
                <a:pt x="294425"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96276" y="977598"/>
        <a:ext cx="16251" cy="3250"/>
      </dsp:txXfrm>
    </dsp:sp>
    <dsp:sp modelId="{14872BB5-9370-4860-BAAF-AF7212691638}">
      <dsp:nvSpPr>
        <dsp:cNvPr id="0" name=""/>
        <dsp:cNvSpPr/>
      </dsp:nvSpPr>
      <dsp:spPr>
        <a:xfrm>
          <a:off x="1745836" y="555277"/>
          <a:ext cx="1413152" cy="84789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246" tIns="72686" rIns="69246" bIns="72686" numCol="1" spcCol="1270" anchor="ctr" anchorCtr="0">
          <a:noAutofit/>
        </a:bodyPr>
        <a:lstStyle/>
        <a:p>
          <a:pPr marL="0" lvl="0" indent="0" algn="ctr" defTabSz="533400">
            <a:lnSpc>
              <a:spcPct val="90000"/>
            </a:lnSpc>
            <a:spcBef>
              <a:spcPct val="0"/>
            </a:spcBef>
            <a:spcAft>
              <a:spcPct val="35000"/>
            </a:spcAft>
            <a:buNone/>
          </a:pPr>
          <a:r>
            <a:rPr lang="en-US" sz="1200" kern="1200"/>
            <a:t>“How-to” videos by chapter</a:t>
          </a:r>
        </a:p>
      </dsp:txBody>
      <dsp:txXfrm>
        <a:off x="1745836" y="555277"/>
        <a:ext cx="1413152" cy="847891"/>
      </dsp:txXfrm>
    </dsp:sp>
    <dsp:sp modelId="{4CF6F70D-208B-4E8C-8B5A-800D5F60E98A}">
      <dsp:nvSpPr>
        <dsp:cNvPr id="0" name=""/>
        <dsp:cNvSpPr/>
      </dsp:nvSpPr>
      <dsp:spPr>
        <a:xfrm>
          <a:off x="4895367" y="933503"/>
          <a:ext cx="294425" cy="91440"/>
        </a:xfrm>
        <a:custGeom>
          <a:avLst/>
          <a:gdLst/>
          <a:ahLst/>
          <a:cxnLst/>
          <a:rect l="0" t="0" r="0" b="0"/>
          <a:pathLst>
            <a:path>
              <a:moveTo>
                <a:pt x="0" y="45720"/>
              </a:moveTo>
              <a:lnTo>
                <a:pt x="294425"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34454" y="977598"/>
        <a:ext cx="16251" cy="3250"/>
      </dsp:txXfrm>
    </dsp:sp>
    <dsp:sp modelId="{B0A95FE8-BFA9-4A40-9C90-359CD62429A7}">
      <dsp:nvSpPr>
        <dsp:cNvPr id="0" name=""/>
        <dsp:cNvSpPr/>
      </dsp:nvSpPr>
      <dsp:spPr>
        <a:xfrm>
          <a:off x="3484014" y="555277"/>
          <a:ext cx="1413152" cy="84789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246" tIns="72686" rIns="69246" bIns="72686" numCol="1" spcCol="1270" anchor="ctr" anchorCtr="0">
          <a:noAutofit/>
        </a:bodyPr>
        <a:lstStyle/>
        <a:p>
          <a:pPr marL="0" lvl="0" indent="0" algn="ctr" defTabSz="533400">
            <a:lnSpc>
              <a:spcPct val="90000"/>
            </a:lnSpc>
            <a:spcBef>
              <a:spcPct val="0"/>
            </a:spcBef>
            <a:spcAft>
              <a:spcPct val="35000"/>
            </a:spcAft>
            <a:buNone/>
          </a:pPr>
          <a:r>
            <a:rPr lang="en-US" sz="1200" kern="1200"/>
            <a:t>E-textbook</a:t>
          </a:r>
        </a:p>
      </dsp:txBody>
      <dsp:txXfrm>
        <a:off x="3484014" y="555277"/>
        <a:ext cx="1413152" cy="847891"/>
      </dsp:txXfrm>
    </dsp:sp>
    <dsp:sp modelId="{0F024BEB-92E9-461F-8AE5-3AE884C7E060}">
      <dsp:nvSpPr>
        <dsp:cNvPr id="0" name=""/>
        <dsp:cNvSpPr/>
      </dsp:nvSpPr>
      <dsp:spPr>
        <a:xfrm>
          <a:off x="6633545" y="933503"/>
          <a:ext cx="294425" cy="91440"/>
        </a:xfrm>
        <a:custGeom>
          <a:avLst/>
          <a:gdLst/>
          <a:ahLst/>
          <a:cxnLst/>
          <a:rect l="0" t="0" r="0" b="0"/>
          <a:pathLst>
            <a:path>
              <a:moveTo>
                <a:pt x="0" y="45720"/>
              </a:moveTo>
              <a:lnTo>
                <a:pt x="294425"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772632" y="977598"/>
        <a:ext cx="16251" cy="3250"/>
      </dsp:txXfrm>
    </dsp:sp>
    <dsp:sp modelId="{6F0F2FBE-E777-4EE7-AE60-C7F35F0F0488}">
      <dsp:nvSpPr>
        <dsp:cNvPr id="0" name=""/>
        <dsp:cNvSpPr/>
      </dsp:nvSpPr>
      <dsp:spPr>
        <a:xfrm>
          <a:off x="5222192" y="555277"/>
          <a:ext cx="1413152" cy="84789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246" tIns="72686" rIns="69246" bIns="72686" numCol="1" spcCol="1270" anchor="ctr" anchorCtr="0">
          <a:noAutofit/>
        </a:bodyPr>
        <a:lstStyle/>
        <a:p>
          <a:pPr marL="0" lvl="0" indent="0" algn="ctr" defTabSz="533400">
            <a:lnSpc>
              <a:spcPct val="90000"/>
            </a:lnSpc>
            <a:spcBef>
              <a:spcPct val="0"/>
            </a:spcBef>
            <a:spcAft>
              <a:spcPct val="35000"/>
            </a:spcAft>
            <a:buNone/>
          </a:pPr>
          <a:r>
            <a:rPr lang="en-US" sz="1200" kern="1200"/>
            <a:t>PowerPoint notes by chapter w/ screenshots </a:t>
          </a:r>
        </a:p>
      </dsp:txBody>
      <dsp:txXfrm>
        <a:off x="5222192" y="555277"/>
        <a:ext cx="1413152" cy="847891"/>
      </dsp:txXfrm>
    </dsp:sp>
    <dsp:sp modelId="{8B0D78A5-38BE-418E-A940-89DB71D3D9F2}">
      <dsp:nvSpPr>
        <dsp:cNvPr id="0" name=""/>
        <dsp:cNvSpPr/>
      </dsp:nvSpPr>
      <dsp:spPr>
        <a:xfrm>
          <a:off x="8371723" y="933503"/>
          <a:ext cx="294425" cy="91440"/>
        </a:xfrm>
        <a:custGeom>
          <a:avLst/>
          <a:gdLst/>
          <a:ahLst/>
          <a:cxnLst/>
          <a:rect l="0" t="0" r="0" b="0"/>
          <a:pathLst>
            <a:path>
              <a:moveTo>
                <a:pt x="0" y="45720"/>
              </a:moveTo>
              <a:lnTo>
                <a:pt x="294425"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510810" y="977598"/>
        <a:ext cx="16251" cy="3250"/>
      </dsp:txXfrm>
    </dsp:sp>
    <dsp:sp modelId="{6FEDDE9A-3BC9-462E-97B0-4A906DCE35FD}">
      <dsp:nvSpPr>
        <dsp:cNvPr id="0" name=""/>
        <dsp:cNvSpPr/>
      </dsp:nvSpPr>
      <dsp:spPr>
        <a:xfrm>
          <a:off x="6960370" y="555277"/>
          <a:ext cx="1413152" cy="84789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246" tIns="72686" rIns="69246" bIns="72686" numCol="1" spcCol="1270" anchor="ctr" anchorCtr="0">
          <a:noAutofit/>
        </a:bodyPr>
        <a:lstStyle/>
        <a:p>
          <a:pPr marL="0" lvl="0" indent="0" algn="ctr" defTabSz="533400">
            <a:lnSpc>
              <a:spcPct val="90000"/>
            </a:lnSpc>
            <a:spcBef>
              <a:spcPct val="0"/>
            </a:spcBef>
            <a:spcAft>
              <a:spcPct val="35000"/>
            </a:spcAft>
            <a:buNone/>
          </a:pPr>
          <a:r>
            <a:rPr lang="en-US" sz="1200" kern="1200"/>
            <a:t>Audio PowerPoint Presentations</a:t>
          </a:r>
        </a:p>
      </dsp:txBody>
      <dsp:txXfrm>
        <a:off x="6960370" y="555277"/>
        <a:ext cx="1413152" cy="847891"/>
      </dsp:txXfrm>
    </dsp:sp>
    <dsp:sp modelId="{ADB7A9AC-A856-418A-96E8-9804AF63D4BA}">
      <dsp:nvSpPr>
        <dsp:cNvPr id="0" name=""/>
        <dsp:cNvSpPr/>
      </dsp:nvSpPr>
      <dsp:spPr>
        <a:xfrm>
          <a:off x="714235" y="1401369"/>
          <a:ext cx="8690889" cy="294425"/>
        </a:xfrm>
        <a:custGeom>
          <a:avLst/>
          <a:gdLst/>
          <a:ahLst/>
          <a:cxnLst/>
          <a:rect l="0" t="0" r="0" b="0"/>
          <a:pathLst>
            <a:path>
              <a:moveTo>
                <a:pt x="8690889" y="0"/>
              </a:moveTo>
              <a:lnTo>
                <a:pt x="8690889" y="164312"/>
              </a:lnTo>
              <a:lnTo>
                <a:pt x="0" y="164312"/>
              </a:lnTo>
              <a:lnTo>
                <a:pt x="0" y="294425"/>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42255" y="1546956"/>
        <a:ext cx="434848" cy="3250"/>
      </dsp:txXfrm>
    </dsp:sp>
    <dsp:sp modelId="{2C2FDB21-EBA9-4643-8F16-B5258C6139C1}">
      <dsp:nvSpPr>
        <dsp:cNvPr id="0" name=""/>
        <dsp:cNvSpPr/>
      </dsp:nvSpPr>
      <dsp:spPr>
        <a:xfrm>
          <a:off x="8698548" y="555277"/>
          <a:ext cx="1413152" cy="84789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246" tIns="72686" rIns="69246" bIns="72686" numCol="1" spcCol="1270" anchor="ctr" anchorCtr="0">
          <a:noAutofit/>
        </a:bodyPr>
        <a:lstStyle/>
        <a:p>
          <a:pPr marL="0" lvl="0" indent="0" algn="ctr" defTabSz="533400">
            <a:lnSpc>
              <a:spcPct val="90000"/>
            </a:lnSpc>
            <a:spcBef>
              <a:spcPct val="0"/>
            </a:spcBef>
            <a:spcAft>
              <a:spcPct val="35000"/>
            </a:spcAft>
            <a:buNone/>
          </a:pPr>
          <a:r>
            <a:rPr lang="en-US" sz="1200" kern="1200"/>
            <a:t>Practice Simulations</a:t>
          </a:r>
        </a:p>
      </dsp:txBody>
      <dsp:txXfrm>
        <a:off x="8698548" y="555277"/>
        <a:ext cx="1413152" cy="847891"/>
      </dsp:txXfrm>
    </dsp:sp>
    <dsp:sp modelId="{A3532BD4-A5D3-4AE5-BF23-03A44591311F}">
      <dsp:nvSpPr>
        <dsp:cNvPr id="0" name=""/>
        <dsp:cNvSpPr/>
      </dsp:nvSpPr>
      <dsp:spPr>
        <a:xfrm>
          <a:off x="1419011" y="2106420"/>
          <a:ext cx="294425" cy="91440"/>
        </a:xfrm>
        <a:custGeom>
          <a:avLst/>
          <a:gdLst/>
          <a:ahLst/>
          <a:cxnLst/>
          <a:rect l="0" t="0" r="0" b="0"/>
          <a:pathLst>
            <a:path>
              <a:moveTo>
                <a:pt x="0" y="45720"/>
              </a:moveTo>
              <a:lnTo>
                <a:pt x="294425"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58098" y="2150515"/>
        <a:ext cx="16251" cy="3250"/>
      </dsp:txXfrm>
    </dsp:sp>
    <dsp:sp modelId="{48A5E169-D927-4990-87F7-6179A70E869A}">
      <dsp:nvSpPr>
        <dsp:cNvPr id="0" name=""/>
        <dsp:cNvSpPr/>
      </dsp:nvSpPr>
      <dsp:spPr>
        <a:xfrm>
          <a:off x="7658" y="1728194"/>
          <a:ext cx="1413152" cy="84789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246" tIns="72686" rIns="69246" bIns="72686" numCol="1" spcCol="1270" anchor="ctr" anchorCtr="0">
          <a:noAutofit/>
        </a:bodyPr>
        <a:lstStyle/>
        <a:p>
          <a:pPr marL="0" lvl="0" indent="0" algn="ctr" defTabSz="533400">
            <a:lnSpc>
              <a:spcPct val="90000"/>
            </a:lnSpc>
            <a:spcBef>
              <a:spcPct val="0"/>
            </a:spcBef>
            <a:spcAft>
              <a:spcPct val="35000"/>
            </a:spcAft>
            <a:buNone/>
          </a:pPr>
          <a:r>
            <a:rPr lang="en-US" sz="1200" kern="1200"/>
            <a:t>Accessibility Enhanced Simulations</a:t>
          </a:r>
        </a:p>
      </dsp:txBody>
      <dsp:txXfrm>
        <a:off x="7658" y="1728194"/>
        <a:ext cx="1413152" cy="847891"/>
      </dsp:txXfrm>
    </dsp:sp>
    <dsp:sp modelId="{4BAE0F95-DD1F-4E38-8645-A2562A25FEE5}">
      <dsp:nvSpPr>
        <dsp:cNvPr id="0" name=""/>
        <dsp:cNvSpPr/>
      </dsp:nvSpPr>
      <dsp:spPr>
        <a:xfrm>
          <a:off x="3157189" y="2106420"/>
          <a:ext cx="294425" cy="91440"/>
        </a:xfrm>
        <a:custGeom>
          <a:avLst/>
          <a:gdLst/>
          <a:ahLst/>
          <a:cxnLst/>
          <a:rect l="0" t="0" r="0" b="0"/>
          <a:pathLst>
            <a:path>
              <a:moveTo>
                <a:pt x="0" y="45720"/>
              </a:moveTo>
              <a:lnTo>
                <a:pt x="294425"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96276" y="2150515"/>
        <a:ext cx="16251" cy="3250"/>
      </dsp:txXfrm>
    </dsp:sp>
    <dsp:sp modelId="{97A00C45-ED48-402B-9244-185B9454B740}">
      <dsp:nvSpPr>
        <dsp:cNvPr id="0" name=""/>
        <dsp:cNvSpPr/>
      </dsp:nvSpPr>
      <dsp:spPr>
        <a:xfrm>
          <a:off x="1745836" y="1728194"/>
          <a:ext cx="1413152" cy="84789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246" tIns="72686" rIns="69246" bIns="72686" numCol="1" spcCol="1270" anchor="ctr" anchorCtr="0">
          <a:noAutofit/>
        </a:bodyPr>
        <a:lstStyle/>
        <a:p>
          <a:pPr marL="0" lvl="0" indent="0" algn="ctr" defTabSz="533400">
            <a:lnSpc>
              <a:spcPct val="90000"/>
            </a:lnSpc>
            <a:spcBef>
              <a:spcPct val="0"/>
            </a:spcBef>
            <a:spcAft>
              <a:spcPct val="35000"/>
            </a:spcAft>
            <a:buNone/>
          </a:pPr>
          <a:r>
            <a:rPr lang="en-US" sz="1200" kern="1200"/>
            <a:t>Step-by-Step Instructions</a:t>
          </a:r>
        </a:p>
      </dsp:txBody>
      <dsp:txXfrm>
        <a:off x="1745836" y="1728194"/>
        <a:ext cx="1413152" cy="847891"/>
      </dsp:txXfrm>
    </dsp:sp>
    <dsp:sp modelId="{6379EE7D-B735-4FB3-9D21-A2527353108B}">
      <dsp:nvSpPr>
        <dsp:cNvPr id="0" name=""/>
        <dsp:cNvSpPr/>
      </dsp:nvSpPr>
      <dsp:spPr>
        <a:xfrm>
          <a:off x="4895367" y="2106420"/>
          <a:ext cx="294425" cy="91440"/>
        </a:xfrm>
        <a:custGeom>
          <a:avLst/>
          <a:gdLst/>
          <a:ahLst/>
          <a:cxnLst/>
          <a:rect l="0" t="0" r="0" b="0"/>
          <a:pathLst>
            <a:path>
              <a:moveTo>
                <a:pt x="0" y="45720"/>
              </a:moveTo>
              <a:lnTo>
                <a:pt x="294425"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34454" y="2150515"/>
        <a:ext cx="16251" cy="3250"/>
      </dsp:txXfrm>
    </dsp:sp>
    <dsp:sp modelId="{D684AE3B-82EA-4524-8960-04D264FD4A53}">
      <dsp:nvSpPr>
        <dsp:cNvPr id="0" name=""/>
        <dsp:cNvSpPr/>
      </dsp:nvSpPr>
      <dsp:spPr>
        <a:xfrm>
          <a:off x="3484014" y="1728194"/>
          <a:ext cx="1413152" cy="84789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246" tIns="72686" rIns="69246" bIns="72686" numCol="1" spcCol="1270" anchor="ctr" anchorCtr="0">
          <a:noAutofit/>
        </a:bodyPr>
        <a:lstStyle/>
        <a:p>
          <a:pPr marL="0" lvl="0" indent="0" algn="ctr" defTabSz="533400">
            <a:lnSpc>
              <a:spcPct val="90000"/>
            </a:lnSpc>
            <a:spcBef>
              <a:spcPct val="0"/>
            </a:spcBef>
            <a:spcAft>
              <a:spcPct val="35000"/>
            </a:spcAft>
            <a:buNone/>
          </a:pPr>
          <a:r>
            <a:rPr lang="en-US" sz="1200" kern="1200"/>
            <a:t>Calendar of Assignments for entire semester</a:t>
          </a:r>
        </a:p>
      </dsp:txBody>
      <dsp:txXfrm>
        <a:off x="3484014" y="1728194"/>
        <a:ext cx="1413152" cy="847891"/>
      </dsp:txXfrm>
    </dsp:sp>
    <dsp:sp modelId="{AAAB8BC6-F0B9-48A4-9233-7724785044C3}">
      <dsp:nvSpPr>
        <dsp:cNvPr id="0" name=""/>
        <dsp:cNvSpPr/>
      </dsp:nvSpPr>
      <dsp:spPr>
        <a:xfrm>
          <a:off x="6633545" y="2106420"/>
          <a:ext cx="294425" cy="91440"/>
        </a:xfrm>
        <a:custGeom>
          <a:avLst/>
          <a:gdLst/>
          <a:ahLst/>
          <a:cxnLst/>
          <a:rect l="0" t="0" r="0" b="0"/>
          <a:pathLst>
            <a:path>
              <a:moveTo>
                <a:pt x="0" y="45720"/>
              </a:moveTo>
              <a:lnTo>
                <a:pt x="294425"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772632" y="2150515"/>
        <a:ext cx="16251" cy="3250"/>
      </dsp:txXfrm>
    </dsp:sp>
    <dsp:sp modelId="{D44FE813-175D-45C8-B931-3E3EB0889C70}">
      <dsp:nvSpPr>
        <dsp:cNvPr id="0" name=""/>
        <dsp:cNvSpPr/>
      </dsp:nvSpPr>
      <dsp:spPr>
        <a:xfrm>
          <a:off x="5222192" y="1728194"/>
          <a:ext cx="1413152" cy="84789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246" tIns="72686" rIns="69246" bIns="72686" numCol="1" spcCol="1270" anchor="ctr" anchorCtr="0">
          <a:noAutofit/>
        </a:bodyPr>
        <a:lstStyle/>
        <a:p>
          <a:pPr marL="0" lvl="0" indent="0" algn="ctr" defTabSz="533400">
            <a:lnSpc>
              <a:spcPct val="90000"/>
            </a:lnSpc>
            <a:spcBef>
              <a:spcPct val="0"/>
            </a:spcBef>
            <a:spcAft>
              <a:spcPct val="35000"/>
            </a:spcAft>
            <a:buNone/>
          </a:pPr>
          <a:r>
            <a:rPr lang="en-US" sz="1200" kern="1200"/>
            <a:t>Immediate feedback on grades</a:t>
          </a:r>
        </a:p>
      </dsp:txBody>
      <dsp:txXfrm>
        <a:off x="5222192" y="1728194"/>
        <a:ext cx="1413152" cy="847891"/>
      </dsp:txXfrm>
    </dsp:sp>
    <dsp:sp modelId="{0FE5A76D-94F1-4F05-822D-6C6EC95285CD}">
      <dsp:nvSpPr>
        <dsp:cNvPr id="0" name=""/>
        <dsp:cNvSpPr/>
      </dsp:nvSpPr>
      <dsp:spPr>
        <a:xfrm>
          <a:off x="8371723" y="2106420"/>
          <a:ext cx="294425" cy="91440"/>
        </a:xfrm>
        <a:custGeom>
          <a:avLst/>
          <a:gdLst/>
          <a:ahLst/>
          <a:cxnLst/>
          <a:rect l="0" t="0" r="0" b="0"/>
          <a:pathLst>
            <a:path>
              <a:moveTo>
                <a:pt x="0" y="45720"/>
              </a:moveTo>
              <a:lnTo>
                <a:pt x="294425"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510810" y="2150515"/>
        <a:ext cx="16251" cy="3250"/>
      </dsp:txXfrm>
    </dsp:sp>
    <dsp:sp modelId="{F79A23CE-C2C1-4522-8702-BD72F2372142}">
      <dsp:nvSpPr>
        <dsp:cNvPr id="0" name=""/>
        <dsp:cNvSpPr/>
      </dsp:nvSpPr>
      <dsp:spPr>
        <a:xfrm>
          <a:off x="6960370" y="1728194"/>
          <a:ext cx="1413152" cy="84789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246" tIns="72686" rIns="69246" bIns="72686" numCol="1" spcCol="1270" anchor="ctr" anchorCtr="0">
          <a:noAutofit/>
        </a:bodyPr>
        <a:lstStyle/>
        <a:p>
          <a:pPr marL="0" lvl="0" indent="0" algn="ctr" defTabSz="533400">
            <a:lnSpc>
              <a:spcPct val="90000"/>
            </a:lnSpc>
            <a:spcBef>
              <a:spcPct val="0"/>
            </a:spcBef>
            <a:spcAft>
              <a:spcPct val="35000"/>
            </a:spcAft>
            <a:buNone/>
          </a:pPr>
          <a:r>
            <a:rPr lang="en-US" sz="1200" kern="1200"/>
            <a:t>Work assignment multiple time for best-grade until due date</a:t>
          </a:r>
        </a:p>
      </dsp:txBody>
      <dsp:txXfrm>
        <a:off x="6960370" y="1728194"/>
        <a:ext cx="1413152" cy="847891"/>
      </dsp:txXfrm>
    </dsp:sp>
    <dsp:sp modelId="{F6503D59-93DA-474A-9EBC-D08456DC30C9}">
      <dsp:nvSpPr>
        <dsp:cNvPr id="0" name=""/>
        <dsp:cNvSpPr/>
      </dsp:nvSpPr>
      <dsp:spPr>
        <a:xfrm>
          <a:off x="8698548" y="1728194"/>
          <a:ext cx="1413152" cy="84789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246" tIns="72686" rIns="69246" bIns="72686" numCol="1" spcCol="1270" anchor="ctr" anchorCtr="0">
          <a:noAutofit/>
        </a:bodyPr>
        <a:lstStyle/>
        <a:p>
          <a:pPr marL="0" lvl="0" indent="0" algn="ctr" defTabSz="533400">
            <a:lnSpc>
              <a:spcPct val="90000"/>
            </a:lnSpc>
            <a:spcBef>
              <a:spcPct val="0"/>
            </a:spcBef>
            <a:spcAft>
              <a:spcPct val="35000"/>
            </a:spcAft>
            <a:buNone/>
          </a:pPr>
          <a:r>
            <a:rPr lang="en-US" sz="1200" kern="1200"/>
            <a:t>Extra Credit opportunities</a:t>
          </a:r>
        </a:p>
      </dsp:txBody>
      <dsp:txXfrm>
        <a:off x="8698548" y="1728194"/>
        <a:ext cx="1413152" cy="8478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01D22-BD61-4FBC-B1D0-CC86791F2392}">
      <dsp:nvSpPr>
        <dsp:cNvPr id="0" name=""/>
        <dsp:cNvSpPr/>
      </dsp:nvSpPr>
      <dsp:spPr>
        <a:xfrm>
          <a:off x="0" y="2379"/>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42C269-7917-4E23-A139-B902475BC432}">
      <dsp:nvSpPr>
        <dsp:cNvPr id="0" name=""/>
        <dsp:cNvSpPr/>
      </dsp:nvSpPr>
      <dsp:spPr>
        <a:xfrm>
          <a:off x="0" y="2379"/>
          <a:ext cx="6172199" cy="811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a:hlinkClick xmlns:r="http://schemas.openxmlformats.org/officeDocument/2006/relationships" r:id="rId1"/>
            </a:rPr>
            <a:t>Parent Handbook </a:t>
          </a:r>
          <a:endParaRPr lang="en-US" sz="3700" kern="1200"/>
        </a:p>
      </dsp:txBody>
      <dsp:txXfrm>
        <a:off x="0" y="2379"/>
        <a:ext cx="6172199" cy="811477"/>
      </dsp:txXfrm>
    </dsp:sp>
    <dsp:sp modelId="{187ED759-8F59-48DD-955B-C884607BA1B0}">
      <dsp:nvSpPr>
        <dsp:cNvPr id="0" name=""/>
        <dsp:cNvSpPr/>
      </dsp:nvSpPr>
      <dsp:spPr>
        <a:xfrm>
          <a:off x="0" y="813857"/>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10F704-B572-40F7-B2C1-C3DC3696BFE7}">
      <dsp:nvSpPr>
        <dsp:cNvPr id="0" name=""/>
        <dsp:cNvSpPr/>
      </dsp:nvSpPr>
      <dsp:spPr>
        <a:xfrm>
          <a:off x="0" y="813857"/>
          <a:ext cx="6172199" cy="811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a:hlinkClick xmlns:r="http://schemas.openxmlformats.org/officeDocument/2006/relationships" r:id="rId2"/>
            </a:rPr>
            <a:t>Dual Credit</a:t>
          </a:r>
          <a:endParaRPr lang="en-US" sz="3700" kern="1200"/>
        </a:p>
      </dsp:txBody>
      <dsp:txXfrm>
        <a:off x="0" y="813857"/>
        <a:ext cx="6172199" cy="811477"/>
      </dsp:txXfrm>
    </dsp:sp>
    <dsp:sp modelId="{FD60F199-5989-4EA1-A319-4097199FBA7C}">
      <dsp:nvSpPr>
        <dsp:cNvPr id="0" name=""/>
        <dsp:cNvSpPr/>
      </dsp:nvSpPr>
      <dsp:spPr>
        <a:xfrm>
          <a:off x="0" y="1625334"/>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1AD277-2062-4D2E-A509-4EE3719724FA}">
      <dsp:nvSpPr>
        <dsp:cNvPr id="0" name=""/>
        <dsp:cNvSpPr/>
      </dsp:nvSpPr>
      <dsp:spPr>
        <a:xfrm>
          <a:off x="0" y="1625334"/>
          <a:ext cx="6172199" cy="811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a:hlinkClick xmlns:r="http://schemas.openxmlformats.org/officeDocument/2006/relationships" r:id="rId3"/>
            </a:rPr>
            <a:t>Dual Credit FAQs</a:t>
          </a:r>
          <a:endParaRPr lang="en-US" sz="3700" kern="1200"/>
        </a:p>
      </dsp:txBody>
      <dsp:txXfrm>
        <a:off x="0" y="1625334"/>
        <a:ext cx="6172199" cy="811477"/>
      </dsp:txXfrm>
    </dsp:sp>
    <dsp:sp modelId="{43B1DC96-18B1-4138-AFE6-686F18760E89}">
      <dsp:nvSpPr>
        <dsp:cNvPr id="0" name=""/>
        <dsp:cNvSpPr/>
      </dsp:nvSpPr>
      <dsp:spPr>
        <a:xfrm>
          <a:off x="0" y="2436812"/>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55E464-AAD0-4FED-945B-4C4E8D6E1A93}">
      <dsp:nvSpPr>
        <dsp:cNvPr id="0" name=""/>
        <dsp:cNvSpPr/>
      </dsp:nvSpPr>
      <dsp:spPr>
        <a:xfrm>
          <a:off x="0" y="2436812"/>
          <a:ext cx="6172199" cy="811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a:hlinkClick xmlns:r="http://schemas.openxmlformats.org/officeDocument/2006/relationships" r:id="rId4"/>
            </a:rPr>
            <a:t>Parent Academy</a:t>
          </a:r>
          <a:endParaRPr lang="en-US" sz="3700" kern="1200"/>
        </a:p>
      </dsp:txBody>
      <dsp:txXfrm>
        <a:off x="0" y="2436812"/>
        <a:ext cx="6172199" cy="811477"/>
      </dsp:txXfrm>
    </dsp:sp>
    <dsp:sp modelId="{A5443949-A658-4B2B-9F8C-1CA7682DA47D}">
      <dsp:nvSpPr>
        <dsp:cNvPr id="0" name=""/>
        <dsp:cNvSpPr/>
      </dsp:nvSpPr>
      <dsp:spPr>
        <a:xfrm>
          <a:off x="0" y="3248290"/>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E23739-8C3F-4B09-8D3F-DA3EE69D1F12}">
      <dsp:nvSpPr>
        <dsp:cNvPr id="0" name=""/>
        <dsp:cNvSpPr/>
      </dsp:nvSpPr>
      <dsp:spPr>
        <a:xfrm>
          <a:off x="0" y="3248290"/>
          <a:ext cx="6172199" cy="811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a:hlinkClick xmlns:r="http://schemas.openxmlformats.org/officeDocument/2006/relationships" r:id="rId5"/>
            </a:rPr>
            <a:t>Parent Academy Video</a:t>
          </a:r>
          <a:endParaRPr lang="en-US" sz="3700" kern="1200"/>
        </a:p>
      </dsp:txBody>
      <dsp:txXfrm>
        <a:off x="0" y="3248290"/>
        <a:ext cx="6172199" cy="811477"/>
      </dsp:txXfrm>
    </dsp:sp>
    <dsp:sp modelId="{0F15C7ED-DA06-4253-872C-7D94D54E98F9}">
      <dsp:nvSpPr>
        <dsp:cNvPr id="0" name=""/>
        <dsp:cNvSpPr/>
      </dsp:nvSpPr>
      <dsp:spPr>
        <a:xfrm>
          <a:off x="0" y="4059767"/>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82256D-BF21-4EE4-8A4D-3B70C64D9EB8}">
      <dsp:nvSpPr>
        <dsp:cNvPr id="0" name=""/>
        <dsp:cNvSpPr/>
      </dsp:nvSpPr>
      <dsp:spPr>
        <a:xfrm>
          <a:off x="0" y="4059767"/>
          <a:ext cx="6172199" cy="811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a:hlinkClick xmlns:r="http://schemas.openxmlformats.org/officeDocument/2006/relationships" r:id="rId6"/>
            </a:rPr>
            <a:t>FERPA</a:t>
          </a:r>
          <a:endParaRPr lang="en-US" sz="3700" kern="1200"/>
        </a:p>
      </dsp:txBody>
      <dsp:txXfrm>
        <a:off x="0" y="4059767"/>
        <a:ext cx="6172199" cy="811477"/>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706FCC-C400-469A-868E-DCE21691CA3B}" type="datetimeFigureOut">
              <a:rPr lang="en-US" smtClean="0"/>
              <a:t>1/13/2022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9F34AD-6E46-4230-8B0A-BCDE2DDAAF8B}" type="slidenum">
              <a:rPr lang="en-US" smtClean="0"/>
              <a:t>‹#›</a:t>
            </a:fld>
            <a:endParaRPr lang="en-US"/>
          </a:p>
        </p:txBody>
      </p:sp>
    </p:spTree>
    <p:extLst>
      <p:ext uri="{BB962C8B-B14F-4D97-AF65-F5344CB8AC3E}">
        <p14:creationId xmlns:p14="http://schemas.microsoft.com/office/powerpoint/2010/main" val="1538950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parents would like to see the presentation in Spanish, please go to the HAIS website – Click on “About Us”, Faculty, scroll down and click on Sherman, scroll down to “Parent Corner”, download the presentation, join the meeting translated in Spanish.</a:t>
            </a:r>
          </a:p>
        </p:txBody>
      </p:sp>
      <p:sp>
        <p:nvSpPr>
          <p:cNvPr id="4" name="Slide Number Placeholder 3"/>
          <p:cNvSpPr>
            <a:spLocks noGrp="1"/>
          </p:cNvSpPr>
          <p:nvPr>
            <p:ph type="sldNum" sz="quarter" idx="5"/>
          </p:nvPr>
        </p:nvSpPr>
        <p:spPr/>
        <p:txBody>
          <a:bodyPr/>
          <a:lstStyle/>
          <a:p>
            <a:fld id="{399F34AD-6E46-4230-8B0A-BCDE2DDAAF8B}" type="slidenum">
              <a:rPr lang="en-US" smtClean="0"/>
              <a:t>1</a:t>
            </a:fld>
            <a:endParaRPr lang="en-US"/>
          </a:p>
        </p:txBody>
      </p:sp>
    </p:spTree>
    <p:extLst>
      <p:ext uri="{BB962C8B-B14F-4D97-AF65-F5344CB8AC3E}">
        <p14:creationId xmlns:p14="http://schemas.microsoft.com/office/powerpoint/2010/main" val="3462595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be saying to yourself “those are aggressive goals”. I want to reassure you your students are intelligent, creative, delightful individuals who are fully capable of reaching these goals. I have been teaching this class for over 10 years and the students are EXTREMELY successful.</a:t>
            </a:r>
          </a:p>
        </p:txBody>
      </p:sp>
      <p:sp>
        <p:nvSpPr>
          <p:cNvPr id="4" name="Slide Number Placeholder 3"/>
          <p:cNvSpPr>
            <a:spLocks noGrp="1"/>
          </p:cNvSpPr>
          <p:nvPr>
            <p:ph type="sldNum" sz="quarter" idx="5"/>
          </p:nvPr>
        </p:nvSpPr>
        <p:spPr/>
        <p:txBody>
          <a:bodyPr/>
          <a:lstStyle/>
          <a:p>
            <a:fld id="{399F34AD-6E46-4230-8B0A-BCDE2DDAAF8B}" type="slidenum">
              <a:rPr lang="en-US" smtClean="0"/>
              <a:t>10</a:t>
            </a:fld>
            <a:endParaRPr lang="en-US"/>
          </a:p>
        </p:txBody>
      </p:sp>
    </p:spTree>
    <p:extLst>
      <p:ext uri="{BB962C8B-B14F-4D97-AF65-F5344CB8AC3E}">
        <p14:creationId xmlns:p14="http://schemas.microsoft.com/office/powerpoint/2010/main" val="3556647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cover where parents can find information</a:t>
            </a:r>
          </a:p>
        </p:txBody>
      </p:sp>
      <p:sp>
        <p:nvSpPr>
          <p:cNvPr id="4" name="Slide Number Placeholder 3"/>
          <p:cNvSpPr>
            <a:spLocks noGrp="1"/>
          </p:cNvSpPr>
          <p:nvPr>
            <p:ph type="sldNum" sz="quarter" idx="5"/>
          </p:nvPr>
        </p:nvSpPr>
        <p:spPr/>
        <p:txBody>
          <a:bodyPr/>
          <a:lstStyle/>
          <a:p>
            <a:fld id="{399F34AD-6E46-4230-8B0A-BCDE2DDAAF8B}" type="slidenum">
              <a:rPr lang="en-US" smtClean="0"/>
              <a:t>11</a:t>
            </a:fld>
            <a:endParaRPr lang="en-US"/>
          </a:p>
        </p:txBody>
      </p:sp>
    </p:spTree>
    <p:extLst>
      <p:ext uri="{BB962C8B-B14F-4D97-AF65-F5344CB8AC3E}">
        <p14:creationId xmlns:p14="http://schemas.microsoft.com/office/powerpoint/2010/main" val="14875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course Syllabus should be your 1</a:t>
            </a:r>
            <a:r>
              <a:rPr lang="en-US" baseline="30000" dirty="0"/>
              <a:t>st</a:t>
            </a:r>
            <a:r>
              <a:rPr lang="en-US" dirty="0"/>
              <a:t> source to go to for answering questions. It is located on the HCC website. Open to the public. You do not need an account. Sherman to give demonstration of how to find Syllabus.</a:t>
            </a:r>
          </a:p>
        </p:txBody>
      </p:sp>
      <p:sp>
        <p:nvSpPr>
          <p:cNvPr id="4" name="Slide Number Placeholder 3"/>
          <p:cNvSpPr>
            <a:spLocks noGrp="1"/>
          </p:cNvSpPr>
          <p:nvPr>
            <p:ph type="sldNum" sz="quarter" idx="5"/>
          </p:nvPr>
        </p:nvSpPr>
        <p:spPr/>
        <p:txBody>
          <a:bodyPr/>
          <a:lstStyle/>
          <a:p>
            <a:fld id="{399F34AD-6E46-4230-8B0A-BCDE2DDAAF8B}" type="slidenum">
              <a:rPr lang="en-US" smtClean="0"/>
              <a:t>12</a:t>
            </a:fld>
            <a:endParaRPr lang="en-US"/>
          </a:p>
        </p:txBody>
      </p:sp>
    </p:spTree>
    <p:extLst>
      <p:ext uri="{BB962C8B-B14F-4D97-AF65-F5344CB8AC3E}">
        <p14:creationId xmlns:p14="http://schemas.microsoft.com/office/powerpoint/2010/main" val="1933213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list of where to find frequently requested information. You will note most are in the Syllabus. Syllabus are required to be posted 7 days after classes start. The Dean of the Business Technology Dept. writes the Syllabus for this class. The latest version for this course will be posted by Friday of next week.</a:t>
            </a:r>
          </a:p>
        </p:txBody>
      </p:sp>
      <p:sp>
        <p:nvSpPr>
          <p:cNvPr id="4" name="Slide Number Placeholder 3"/>
          <p:cNvSpPr>
            <a:spLocks noGrp="1"/>
          </p:cNvSpPr>
          <p:nvPr>
            <p:ph type="sldNum" sz="quarter" idx="5"/>
          </p:nvPr>
        </p:nvSpPr>
        <p:spPr/>
        <p:txBody>
          <a:bodyPr/>
          <a:lstStyle/>
          <a:p>
            <a:fld id="{399F34AD-6E46-4230-8B0A-BCDE2DDAAF8B}" type="slidenum">
              <a:rPr lang="en-US" smtClean="0"/>
              <a:t>13</a:t>
            </a:fld>
            <a:endParaRPr lang="en-US"/>
          </a:p>
        </p:txBody>
      </p:sp>
    </p:spTree>
    <p:extLst>
      <p:ext uri="{BB962C8B-B14F-4D97-AF65-F5344CB8AC3E}">
        <p14:creationId xmlns:p14="http://schemas.microsoft.com/office/powerpoint/2010/main" val="1015764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what the Canvas grades look like. Most important assignments are weighted higher than others. Students receive a 50 on missing homework assignments because zeros (0) drag down their grade too much. Individual student conferences held every 3 weeks.  Model how to analyze their grades and identify what actions they need to take to receive the grades they want.</a:t>
            </a:r>
          </a:p>
        </p:txBody>
      </p:sp>
      <p:sp>
        <p:nvSpPr>
          <p:cNvPr id="4" name="Slide Number Placeholder 3"/>
          <p:cNvSpPr>
            <a:spLocks noGrp="1"/>
          </p:cNvSpPr>
          <p:nvPr>
            <p:ph type="sldNum" sz="quarter" idx="5"/>
          </p:nvPr>
        </p:nvSpPr>
        <p:spPr/>
        <p:txBody>
          <a:bodyPr/>
          <a:lstStyle/>
          <a:p>
            <a:fld id="{399F34AD-6E46-4230-8B0A-BCDE2DDAAF8B}" type="slidenum">
              <a:rPr lang="en-US" smtClean="0"/>
              <a:t>14</a:t>
            </a:fld>
            <a:endParaRPr lang="en-US"/>
          </a:p>
        </p:txBody>
      </p:sp>
    </p:spTree>
    <p:extLst>
      <p:ext uri="{BB962C8B-B14F-4D97-AF65-F5344CB8AC3E}">
        <p14:creationId xmlns:p14="http://schemas.microsoft.com/office/powerpoint/2010/main" val="2979940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two examples of how homework impacted a student’s grades. Note grading scale for HCC is different than HISD. Take this into account when discussing expectations with your student.</a:t>
            </a:r>
          </a:p>
        </p:txBody>
      </p:sp>
      <p:sp>
        <p:nvSpPr>
          <p:cNvPr id="4" name="Slide Number Placeholder 3"/>
          <p:cNvSpPr>
            <a:spLocks noGrp="1"/>
          </p:cNvSpPr>
          <p:nvPr>
            <p:ph type="sldNum" sz="quarter" idx="5"/>
          </p:nvPr>
        </p:nvSpPr>
        <p:spPr/>
        <p:txBody>
          <a:bodyPr/>
          <a:lstStyle/>
          <a:p>
            <a:fld id="{399F34AD-6E46-4230-8B0A-BCDE2DDAAF8B}" type="slidenum">
              <a:rPr lang="en-US" smtClean="0"/>
              <a:t>15</a:t>
            </a:fld>
            <a:endParaRPr lang="en-US"/>
          </a:p>
        </p:txBody>
      </p:sp>
    </p:spTree>
    <p:extLst>
      <p:ext uri="{BB962C8B-B14F-4D97-AF65-F5344CB8AC3E}">
        <p14:creationId xmlns:p14="http://schemas.microsoft.com/office/powerpoint/2010/main" val="2635890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remember at the end of the day, students must do the work. Extra credit is meant to add a little boost, not replace whole assignments. There will not be many extra credit opportunities this semester as college classes do not normally offer extra credit. They need to take advantage of the opportunities when offered</a:t>
            </a:r>
          </a:p>
        </p:txBody>
      </p:sp>
      <p:sp>
        <p:nvSpPr>
          <p:cNvPr id="4" name="Slide Number Placeholder 3"/>
          <p:cNvSpPr>
            <a:spLocks noGrp="1"/>
          </p:cNvSpPr>
          <p:nvPr>
            <p:ph type="sldNum" sz="quarter" idx="5"/>
          </p:nvPr>
        </p:nvSpPr>
        <p:spPr/>
        <p:txBody>
          <a:bodyPr/>
          <a:lstStyle/>
          <a:p>
            <a:fld id="{399F34AD-6E46-4230-8B0A-BCDE2DDAAF8B}" type="slidenum">
              <a:rPr lang="en-US" smtClean="0"/>
              <a:t>16</a:t>
            </a:fld>
            <a:endParaRPr lang="en-US"/>
          </a:p>
        </p:txBody>
      </p:sp>
    </p:spTree>
    <p:extLst>
      <p:ext uri="{BB962C8B-B14F-4D97-AF65-F5344CB8AC3E}">
        <p14:creationId xmlns:p14="http://schemas.microsoft.com/office/powerpoint/2010/main" val="2537862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have an abundance of resources available 24/7. Major differences between HS vs College =  college it is the student’s responsibility to learn. My main job is to teach them how to “learn how to learn”. They start the learning process using the resources and plan provided. The professor is a mentor/facilitator. I ask them open ended questions so they can lead themselves to the answer.</a:t>
            </a:r>
          </a:p>
        </p:txBody>
      </p:sp>
      <p:sp>
        <p:nvSpPr>
          <p:cNvPr id="4" name="Slide Number Placeholder 3"/>
          <p:cNvSpPr>
            <a:spLocks noGrp="1"/>
          </p:cNvSpPr>
          <p:nvPr>
            <p:ph type="sldNum" sz="quarter" idx="5"/>
          </p:nvPr>
        </p:nvSpPr>
        <p:spPr/>
        <p:txBody>
          <a:bodyPr/>
          <a:lstStyle/>
          <a:p>
            <a:fld id="{399F34AD-6E46-4230-8B0A-BCDE2DDAAF8B}" type="slidenum">
              <a:rPr lang="en-US" smtClean="0"/>
              <a:t>18</a:t>
            </a:fld>
            <a:endParaRPr lang="en-US"/>
          </a:p>
        </p:txBody>
      </p:sp>
    </p:spTree>
    <p:extLst>
      <p:ext uri="{BB962C8B-B14F-4D97-AF65-F5344CB8AC3E}">
        <p14:creationId xmlns:p14="http://schemas.microsoft.com/office/powerpoint/2010/main" val="3022626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what the Canvas website looks like. Note: weekly instructions are under Modules.</a:t>
            </a:r>
          </a:p>
        </p:txBody>
      </p:sp>
      <p:sp>
        <p:nvSpPr>
          <p:cNvPr id="4" name="Slide Number Placeholder 3"/>
          <p:cNvSpPr>
            <a:spLocks noGrp="1"/>
          </p:cNvSpPr>
          <p:nvPr>
            <p:ph type="sldNum" sz="quarter" idx="5"/>
          </p:nvPr>
        </p:nvSpPr>
        <p:spPr/>
        <p:txBody>
          <a:bodyPr/>
          <a:lstStyle/>
          <a:p>
            <a:fld id="{399F34AD-6E46-4230-8B0A-BCDE2DDAAF8B}" type="slidenum">
              <a:rPr lang="en-US" smtClean="0"/>
              <a:t>19</a:t>
            </a:fld>
            <a:endParaRPr lang="en-US"/>
          </a:p>
        </p:txBody>
      </p:sp>
    </p:spTree>
    <p:extLst>
      <p:ext uri="{BB962C8B-B14F-4D97-AF65-F5344CB8AC3E}">
        <p14:creationId xmlns:p14="http://schemas.microsoft.com/office/powerpoint/2010/main" val="3047591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HCC offers online tutoring</a:t>
            </a:r>
          </a:p>
        </p:txBody>
      </p:sp>
      <p:sp>
        <p:nvSpPr>
          <p:cNvPr id="4" name="Slide Number Placeholder 3"/>
          <p:cNvSpPr>
            <a:spLocks noGrp="1"/>
          </p:cNvSpPr>
          <p:nvPr>
            <p:ph type="sldNum" sz="quarter" idx="5"/>
          </p:nvPr>
        </p:nvSpPr>
        <p:spPr/>
        <p:txBody>
          <a:bodyPr/>
          <a:lstStyle/>
          <a:p>
            <a:fld id="{399F34AD-6E46-4230-8B0A-BCDE2DDAAF8B}" type="slidenum">
              <a:rPr lang="en-US" smtClean="0"/>
              <a:t>20</a:t>
            </a:fld>
            <a:endParaRPr lang="en-US"/>
          </a:p>
        </p:txBody>
      </p:sp>
    </p:spTree>
    <p:extLst>
      <p:ext uri="{BB962C8B-B14F-4D97-AF65-F5344CB8AC3E}">
        <p14:creationId xmlns:p14="http://schemas.microsoft.com/office/powerpoint/2010/main" val="843263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our Dual Credit Parent Meeting. Please sign in for attendance using this QR code. If you are unable to access the code, we will be able to take attendance through MS TEAMS.</a:t>
            </a:r>
          </a:p>
          <a:p>
            <a:endParaRPr lang="en-US" dirty="0"/>
          </a:p>
        </p:txBody>
      </p:sp>
      <p:sp>
        <p:nvSpPr>
          <p:cNvPr id="4" name="Slide Number Placeholder 3"/>
          <p:cNvSpPr>
            <a:spLocks noGrp="1"/>
          </p:cNvSpPr>
          <p:nvPr>
            <p:ph type="sldNum" sz="quarter" idx="5"/>
          </p:nvPr>
        </p:nvSpPr>
        <p:spPr/>
        <p:txBody>
          <a:bodyPr/>
          <a:lstStyle/>
          <a:p>
            <a:fld id="{399F34AD-6E46-4230-8B0A-BCDE2DDAAF8B}" type="slidenum">
              <a:rPr lang="en-US" smtClean="0"/>
              <a:t>2</a:t>
            </a:fld>
            <a:endParaRPr lang="en-US"/>
          </a:p>
        </p:txBody>
      </p:sp>
    </p:spTree>
    <p:extLst>
      <p:ext uri="{BB962C8B-B14F-4D97-AF65-F5344CB8AC3E}">
        <p14:creationId xmlns:p14="http://schemas.microsoft.com/office/powerpoint/2010/main" val="397716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complete the FERPA form through HCC so that all the documentation of who can see student private information has been fulfilled.</a:t>
            </a:r>
          </a:p>
        </p:txBody>
      </p:sp>
      <p:sp>
        <p:nvSpPr>
          <p:cNvPr id="4" name="Slide Number Placeholder 3"/>
          <p:cNvSpPr>
            <a:spLocks noGrp="1"/>
          </p:cNvSpPr>
          <p:nvPr>
            <p:ph type="sldNum" sz="quarter" idx="5"/>
          </p:nvPr>
        </p:nvSpPr>
        <p:spPr/>
        <p:txBody>
          <a:bodyPr/>
          <a:lstStyle/>
          <a:p>
            <a:fld id="{399F34AD-6E46-4230-8B0A-BCDE2DDAAF8B}" type="slidenum">
              <a:rPr lang="en-US" smtClean="0"/>
              <a:t>21</a:t>
            </a:fld>
            <a:endParaRPr lang="en-US"/>
          </a:p>
        </p:txBody>
      </p:sp>
    </p:spTree>
    <p:extLst>
      <p:ext uri="{BB962C8B-B14F-4D97-AF65-F5344CB8AC3E}">
        <p14:creationId xmlns:p14="http://schemas.microsoft.com/office/powerpoint/2010/main" val="702524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links to the FERPA forms you will need. The entire process can be done online.</a:t>
            </a:r>
          </a:p>
        </p:txBody>
      </p:sp>
      <p:sp>
        <p:nvSpPr>
          <p:cNvPr id="4" name="Slide Number Placeholder 3"/>
          <p:cNvSpPr>
            <a:spLocks noGrp="1"/>
          </p:cNvSpPr>
          <p:nvPr>
            <p:ph type="sldNum" sz="quarter" idx="5"/>
          </p:nvPr>
        </p:nvSpPr>
        <p:spPr/>
        <p:txBody>
          <a:bodyPr/>
          <a:lstStyle/>
          <a:p>
            <a:fld id="{399F34AD-6E46-4230-8B0A-BCDE2DDAAF8B}" type="slidenum">
              <a:rPr lang="en-US" smtClean="0"/>
              <a:t>22</a:t>
            </a:fld>
            <a:endParaRPr lang="en-US"/>
          </a:p>
        </p:txBody>
      </p:sp>
    </p:spTree>
    <p:extLst>
      <p:ext uri="{BB962C8B-B14F-4D97-AF65-F5344CB8AC3E}">
        <p14:creationId xmlns:p14="http://schemas.microsoft.com/office/powerpoint/2010/main" val="121059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I see when FERPA forms are completed</a:t>
            </a:r>
          </a:p>
        </p:txBody>
      </p:sp>
      <p:sp>
        <p:nvSpPr>
          <p:cNvPr id="4" name="Slide Number Placeholder 3"/>
          <p:cNvSpPr>
            <a:spLocks noGrp="1"/>
          </p:cNvSpPr>
          <p:nvPr>
            <p:ph type="sldNum" sz="quarter" idx="5"/>
          </p:nvPr>
        </p:nvSpPr>
        <p:spPr/>
        <p:txBody>
          <a:bodyPr/>
          <a:lstStyle/>
          <a:p>
            <a:fld id="{399F34AD-6E46-4230-8B0A-BCDE2DDAAF8B}" type="slidenum">
              <a:rPr lang="en-US" smtClean="0"/>
              <a:t>23</a:t>
            </a:fld>
            <a:endParaRPr lang="en-US"/>
          </a:p>
        </p:txBody>
      </p:sp>
    </p:spTree>
    <p:extLst>
      <p:ext uri="{BB962C8B-B14F-4D97-AF65-F5344CB8AC3E}">
        <p14:creationId xmlns:p14="http://schemas.microsoft.com/office/powerpoint/2010/main" val="3751553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play a very important role in your student’s life. They need your leadership at this point in their life more than ever. I only see your child 3 hours and 45 minutes per week. YOU are the biggest influencer.</a:t>
            </a:r>
          </a:p>
        </p:txBody>
      </p:sp>
      <p:sp>
        <p:nvSpPr>
          <p:cNvPr id="4" name="Slide Number Placeholder 3"/>
          <p:cNvSpPr>
            <a:spLocks noGrp="1"/>
          </p:cNvSpPr>
          <p:nvPr>
            <p:ph type="sldNum" sz="quarter" idx="5"/>
          </p:nvPr>
        </p:nvSpPr>
        <p:spPr/>
        <p:txBody>
          <a:bodyPr/>
          <a:lstStyle/>
          <a:p>
            <a:fld id="{399F34AD-6E46-4230-8B0A-BCDE2DDAAF8B}" type="slidenum">
              <a:rPr lang="en-US" smtClean="0"/>
              <a:t>24</a:t>
            </a:fld>
            <a:endParaRPr lang="en-US"/>
          </a:p>
        </p:txBody>
      </p:sp>
    </p:spTree>
    <p:extLst>
      <p:ext uri="{BB962C8B-B14F-4D97-AF65-F5344CB8AC3E}">
        <p14:creationId xmlns:p14="http://schemas.microsoft.com/office/powerpoint/2010/main" val="3908562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here to help your student to become a self advocate. They need to communicate with us when they are having issues so we can help. We’re a team!</a:t>
            </a:r>
          </a:p>
        </p:txBody>
      </p:sp>
      <p:sp>
        <p:nvSpPr>
          <p:cNvPr id="4" name="Slide Number Placeholder 3"/>
          <p:cNvSpPr>
            <a:spLocks noGrp="1"/>
          </p:cNvSpPr>
          <p:nvPr>
            <p:ph type="sldNum" sz="quarter" idx="5"/>
          </p:nvPr>
        </p:nvSpPr>
        <p:spPr/>
        <p:txBody>
          <a:bodyPr/>
          <a:lstStyle/>
          <a:p>
            <a:fld id="{399F34AD-6E46-4230-8B0A-BCDE2DDAAF8B}" type="slidenum">
              <a:rPr lang="en-US" smtClean="0"/>
              <a:t>25</a:t>
            </a:fld>
            <a:endParaRPr lang="en-US"/>
          </a:p>
        </p:txBody>
      </p:sp>
    </p:spTree>
    <p:extLst>
      <p:ext uri="{BB962C8B-B14F-4D97-AF65-F5344CB8AC3E}">
        <p14:creationId xmlns:p14="http://schemas.microsoft.com/office/powerpoint/2010/main" val="30195441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links to important information</a:t>
            </a:r>
          </a:p>
        </p:txBody>
      </p:sp>
      <p:sp>
        <p:nvSpPr>
          <p:cNvPr id="4" name="Slide Number Placeholder 3"/>
          <p:cNvSpPr>
            <a:spLocks noGrp="1"/>
          </p:cNvSpPr>
          <p:nvPr>
            <p:ph type="sldNum" sz="quarter" idx="5"/>
          </p:nvPr>
        </p:nvSpPr>
        <p:spPr/>
        <p:txBody>
          <a:bodyPr/>
          <a:lstStyle/>
          <a:p>
            <a:fld id="{399F34AD-6E46-4230-8B0A-BCDE2DDAAF8B}" type="slidenum">
              <a:rPr lang="en-US" smtClean="0"/>
              <a:t>26</a:t>
            </a:fld>
            <a:endParaRPr lang="en-US"/>
          </a:p>
        </p:txBody>
      </p:sp>
    </p:spTree>
    <p:extLst>
      <p:ext uri="{BB962C8B-B14F-4D97-AF65-F5344CB8AC3E}">
        <p14:creationId xmlns:p14="http://schemas.microsoft.com/office/powerpoint/2010/main" val="118661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reach out to me through the following tools if you have questions after the meeting that I have not answered. I will publish the Q &amp; A to you in a Naviance email.</a:t>
            </a:r>
          </a:p>
        </p:txBody>
      </p:sp>
      <p:sp>
        <p:nvSpPr>
          <p:cNvPr id="4" name="Slide Number Placeholder 3"/>
          <p:cNvSpPr>
            <a:spLocks noGrp="1"/>
          </p:cNvSpPr>
          <p:nvPr>
            <p:ph type="sldNum" sz="quarter" idx="10"/>
          </p:nvPr>
        </p:nvSpPr>
        <p:spPr/>
        <p:txBody>
          <a:bodyPr/>
          <a:lstStyle/>
          <a:p>
            <a:fld id="{399F34AD-6E46-4230-8B0A-BCDE2DDAAF8B}" type="slidenum">
              <a:rPr lang="en-US" smtClean="0"/>
              <a:t>3</a:t>
            </a:fld>
            <a:endParaRPr lang="en-US"/>
          </a:p>
        </p:txBody>
      </p:sp>
    </p:spTree>
    <p:extLst>
      <p:ext uri="{BB962C8B-B14F-4D97-AF65-F5344CB8AC3E}">
        <p14:creationId xmlns:p14="http://schemas.microsoft.com/office/powerpoint/2010/main" val="1859693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thank you for taking time out of your very busy schedule to join us tonight.  We recognize you have many option for HS within HISD. We thank </a:t>
            </a:r>
            <a:r>
              <a:rPr lang="en-US"/>
              <a:t>you for choosing HAIS and </a:t>
            </a:r>
            <a:r>
              <a:rPr lang="en-US" dirty="0"/>
              <a:t>giving us the privilege of educating you child. We take this responsibility very seriously. </a:t>
            </a:r>
          </a:p>
        </p:txBody>
      </p:sp>
      <p:sp>
        <p:nvSpPr>
          <p:cNvPr id="4" name="Slide Number Placeholder 3"/>
          <p:cNvSpPr>
            <a:spLocks noGrp="1"/>
          </p:cNvSpPr>
          <p:nvPr>
            <p:ph type="sldNum" sz="quarter" idx="5"/>
          </p:nvPr>
        </p:nvSpPr>
        <p:spPr/>
        <p:txBody>
          <a:bodyPr/>
          <a:lstStyle/>
          <a:p>
            <a:fld id="{399F34AD-6E46-4230-8B0A-BCDE2DDAAF8B}" type="slidenum">
              <a:rPr lang="en-US" smtClean="0"/>
              <a:t>4</a:t>
            </a:fld>
            <a:endParaRPr lang="en-US"/>
          </a:p>
        </p:txBody>
      </p:sp>
    </p:spTree>
    <p:extLst>
      <p:ext uri="{BB962C8B-B14F-4D97-AF65-F5344CB8AC3E}">
        <p14:creationId xmlns:p14="http://schemas.microsoft.com/office/powerpoint/2010/main" val="3456956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be going over the following topics tonight. This meeting is being recorded and will be posted to the HAIS website.</a:t>
            </a:r>
          </a:p>
        </p:txBody>
      </p:sp>
      <p:sp>
        <p:nvSpPr>
          <p:cNvPr id="4" name="Slide Number Placeholder 3"/>
          <p:cNvSpPr>
            <a:spLocks noGrp="1"/>
          </p:cNvSpPr>
          <p:nvPr>
            <p:ph type="sldNum" sz="quarter" idx="10"/>
          </p:nvPr>
        </p:nvSpPr>
        <p:spPr/>
        <p:txBody>
          <a:bodyPr/>
          <a:lstStyle/>
          <a:p>
            <a:fld id="{399F34AD-6E46-4230-8B0A-BCDE2DDAAF8B}" type="slidenum">
              <a:rPr lang="en-US" smtClean="0"/>
              <a:t>5</a:t>
            </a:fld>
            <a:endParaRPr lang="en-US"/>
          </a:p>
        </p:txBody>
      </p:sp>
    </p:spTree>
    <p:extLst>
      <p:ext uri="{BB962C8B-B14F-4D97-AF65-F5344CB8AC3E}">
        <p14:creationId xmlns:p14="http://schemas.microsoft.com/office/powerpoint/2010/main" val="2636886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Information about Title I and all the benefits to parents and students can be found at the following locations.</a:t>
            </a:r>
          </a:p>
          <a:p>
            <a:endParaRPr lang="en-US" dirty="0"/>
          </a:p>
        </p:txBody>
      </p:sp>
      <p:sp>
        <p:nvSpPr>
          <p:cNvPr id="4" name="Slide Number Placeholder 3"/>
          <p:cNvSpPr>
            <a:spLocks noGrp="1"/>
          </p:cNvSpPr>
          <p:nvPr>
            <p:ph type="sldNum" sz="quarter" idx="5"/>
          </p:nvPr>
        </p:nvSpPr>
        <p:spPr/>
        <p:txBody>
          <a:bodyPr/>
          <a:lstStyle/>
          <a:p>
            <a:fld id="{399F34AD-6E46-4230-8B0A-BCDE2DDAAF8B}" type="slidenum">
              <a:rPr lang="en-US" smtClean="0"/>
              <a:t>6</a:t>
            </a:fld>
            <a:endParaRPr lang="en-US"/>
          </a:p>
        </p:txBody>
      </p:sp>
    </p:spTree>
    <p:extLst>
      <p:ext uri="{BB962C8B-B14F-4D97-AF65-F5344CB8AC3E}">
        <p14:creationId xmlns:p14="http://schemas.microsoft.com/office/powerpoint/2010/main" val="3499551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REASON we are here is to support student success. Your teen needs you now more than any other time in their lives. We want them to become Self-Advocates, and you stay involved in their lives.</a:t>
            </a:r>
          </a:p>
        </p:txBody>
      </p:sp>
      <p:sp>
        <p:nvSpPr>
          <p:cNvPr id="4" name="Slide Number Placeholder 3"/>
          <p:cNvSpPr>
            <a:spLocks noGrp="1"/>
          </p:cNvSpPr>
          <p:nvPr>
            <p:ph type="sldNum" sz="quarter" idx="10"/>
          </p:nvPr>
        </p:nvSpPr>
        <p:spPr/>
        <p:txBody>
          <a:bodyPr/>
          <a:lstStyle/>
          <a:p>
            <a:fld id="{399F34AD-6E46-4230-8B0A-BCDE2DDAAF8B}" type="slidenum">
              <a:rPr lang="en-US" smtClean="0"/>
              <a:t>7</a:t>
            </a:fld>
            <a:endParaRPr lang="en-US"/>
          </a:p>
        </p:txBody>
      </p:sp>
    </p:spTree>
    <p:extLst>
      <p:ext uri="{BB962C8B-B14F-4D97-AF65-F5344CB8AC3E}">
        <p14:creationId xmlns:p14="http://schemas.microsoft.com/office/powerpoint/2010/main" val="3070456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HAIS, a portion of every class focuses on preparing your students to become active members of the global community. The 9</a:t>
            </a:r>
            <a:r>
              <a:rPr lang="en-US" baseline="30000" dirty="0"/>
              <a:t>th</a:t>
            </a:r>
            <a:r>
              <a:rPr lang="en-US" dirty="0"/>
              <a:t> Grade Planning Team coordinates projects with global objectives across all subjects.</a:t>
            </a:r>
          </a:p>
          <a:p>
            <a:endParaRPr lang="en-US" dirty="0"/>
          </a:p>
        </p:txBody>
      </p:sp>
      <p:sp>
        <p:nvSpPr>
          <p:cNvPr id="4" name="Slide Number Placeholder 3"/>
          <p:cNvSpPr>
            <a:spLocks noGrp="1"/>
          </p:cNvSpPr>
          <p:nvPr>
            <p:ph type="sldNum" sz="quarter" idx="5"/>
          </p:nvPr>
        </p:nvSpPr>
        <p:spPr/>
        <p:txBody>
          <a:bodyPr/>
          <a:lstStyle/>
          <a:p>
            <a:fld id="{399F34AD-6E46-4230-8B0A-BCDE2DDAAF8B}" type="slidenum">
              <a:rPr lang="en-US" smtClean="0"/>
              <a:t>8</a:t>
            </a:fld>
            <a:endParaRPr lang="en-US"/>
          </a:p>
        </p:txBody>
      </p:sp>
    </p:spTree>
    <p:extLst>
      <p:ext uri="{BB962C8B-B14F-4D97-AF65-F5344CB8AC3E}">
        <p14:creationId xmlns:p14="http://schemas.microsoft.com/office/powerpoint/2010/main" val="2378748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 main objectives of this course: 1.) serve as a transition between HS and College 2.) become responsible global citizens 3.) apply learned computer application skills to address emerging technology 4.) learn software skills to secure a good future 5. ) strengthen marketability in the workforce through earning Microsoft Certifications </a:t>
            </a:r>
          </a:p>
          <a:p>
            <a:endParaRPr lang="en-US" dirty="0"/>
          </a:p>
        </p:txBody>
      </p:sp>
      <p:sp>
        <p:nvSpPr>
          <p:cNvPr id="4" name="Slide Number Placeholder 3"/>
          <p:cNvSpPr>
            <a:spLocks noGrp="1"/>
          </p:cNvSpPr>
          <p:nvPr>
            <p:ph type="sldNum" sz="quarter" idx="5"/>
          </p:nvPr>
        </p:nvSpPr>
        <p:spPr/>
        <p:txBody>
          <a:bodyPr/>
          <a:lstStyle/>
          <a:p>
            <a:fld id="{399F34AD-6E46-4230-8B0A-BCDE2DDAAF8B}" type="slidenum">
              <a:rPr lang="en-US" smtClean="0"/>
              <a:t>9</a:t>
            </a:fld>
            <a:endParaRPr lang="en-US"/>
          </a:p>
        </p:txBody>
      </p:sp>
    </p:spTree>
    <p:extLst>
      <p:ext uri="{BB962C8B-B14F-4D97-AF65-F5344CB8AC3E}">
        <p14:creationId xmlns:p14="http://schemas.microsoft.com/office/powerpoint/2010/main" val="259025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864AA2-2339-8546-BDA3-83D57E515C63}"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C62AD-1449-9143-8F26-15D729BEA7F6}" type="slidenum">
              <a:rPr lang="en-US" smtClean="0"/>
              <a:t>‹#›</a:t>
            </a:fld>
            <a:endParaRPr lang="en-US"/>
          </a:p>
        </p:txBody>
      </p:sp>
    </p:spTree>
    <p:extLst>
      <p:ext uri="{BB962C8B-B14F-4D97-AF65-F5344CB8AC3E}">
        <p14:creationId xmlns:p14="http://schemas.microsoft.com/office/powerpoint/2010/main" val="238213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864AA2-2339-8546-BDA3-83D57E515C63}"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C62AD-1449-9143-8F26-15D729BEA7F6}" type="slidenum">
              <a:rPr lang="en-US" smtClean="0"/>
              <a:t>‹#›</a:t>
            </a:fld>
            <a:endParaRPr lang="en-US"/>
          </a:p>
        </p:txBody>
      </p:sp>
    </p:spTree>
    <p:extLst>
      <p:ext uri="{BB962C8B-B14F-4D97-AF65-F5344CB8AC3E}">
        <p14:creationId xmlns:p14="http://schemas.microsoft.com/office/powerpoint/2010/main" val="984355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864AA2-2339-8546-BDA3-83D57E515C63}"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C62AD-1449-9143-8F26-15D729BEA7F6}" type="slidenum">
              <a:rPr lang="en-US" smtClean="0"/>
              <a:t>‹#›</a:t>
            </a:fld>
            <a:endParaRPr lang="en-US"/>
          </a:p>
        </p:txBody>
      </p:sp>
    </p:spTree>
    <p:extLst>
      <p:ext uri="{BB962C8B-B14F-4D97-AF65-F5344CB8AC3E}">
        <p14:creationId xmlns:p14="http://schemas.microsoft.com/office/powerpoint/2010/main" val="1997700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864AA2-2339-8546-BDA3-83D57E515C63}"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C62AD-1449-9143-8F26-15D729BEA7F6}" type="slidenum">
              <a:rPr lang="en-US" smtClean="0"/>
              <a:t>‹#›</a:t>
            </a:fld>
            <a:endParaRPr lang="en-US"/>
          </a:p>
        </p:txBody>
      </p:sp>
    </p:spTree>
    <p:extLst>
      <p:ext uri="{BB962C8B-B14F-4D97-AF65-F5344CB8AC3E}">
        <p14:creationId xmlns:p14="http://schemas.microsoft.com/office/powerpoint/2010/main" val="748440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864AA2-2339-8546-BDA3-83D57E515C63}"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C62AD-1449-9143-8F26-15D729BEA7F6}" type="slidenum">
              <a:rPr lang="en-US" smtClean="0"/>
              <a:t>‹#›</a:t>
            </a:fld>
            <a:endParaRPr lang="en-US"/>
          </a:p>
        </p:txBody>
      </p:sp>
    </p:spTree>
    <p:extLst>
      <p:ext uri="{BB962C8B-B14F-4D97-AF65-F5344CB8AC3E}">
        <p14:creationId xmlns:p14="http://schemas.microsoft.com/office/powerpoint/2010/main" val="1226384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864AA2-2339-8546-BDA3-83D57E515C63}"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EC62AD-1449-9143-8F26-15D729BEA7F6}" type="slidenum">
              <a:rPr lang="en-US" smtClean="0"/>
              <a:t>‹#›</a:t>
            </a:fld>
            <a:endParaRPr lang="en-US"/>
          </a:p>
        </p:txBody>
      </p:sp>
    </p:spTree>
    <p:extLst>
      <p:ext uri="{BB962C8B-B14F-4D97-AF65-F5344CB8AC3E}">
        <p14:creationId xmlns:p14="http://schemas.microsoft.com/office/powerpoint/2010/main" val="302079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864AA2-2339-8546-BDA3-83D57E515C63}" type="datetimeFigureOut">
              <a:rPr lang="en-US" smtClean="0"/>
              <a:t>1/13/2022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EC62AD-1449-9143-8F26-15D729BEA7F6}" type="slidenum">
              <a:rPr lang="en-US" smtClean="0"/>
              <a:t>‹#›</a:t>
            </a:fld>
            <a:endParaRPr lang="en-US"/>
          </a:p>
        </p:txBody>
      </p:sp>
    </p:spTree>
    <p:extLst>
      <p:ext uri="{BB962C8B-B14F-4D97-AF65-F5344CB8AC3E}">
        <p14:creationId xmlns:p14="http://schemas.microsoft.com/office/powerpoint/2010/main" val="400882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864AA2-2339-8546-BDA3-83D57E515C63}" type="datetimeFigureOut">
              <a:rPr lang="en-US" smtClean="0"/>
              <a:t>1/13/2022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EC62AD-1449-9143-8F26-15D729BEA7F6}" type="slidenum">
              <a:rPr lang="en-US" smtClean="0"/>
              <a:t>‹#›</a:t>
            </a:fld>
            <a:endParaRPr lang="en-US"/>
          </a:p>
        </p:txBody>
      </p:sp>
    </p:spTree>
    <p:extLst>
      <p:ext uri="{BB962C8B-B14F-4D97-AF65-F5344CB8AC3E}">
        <p14:creationId xmlns:p14="http://schemas.microsoft.com/office/powerpoint/2010/main" val="971825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864AA2-2339-8546-BDA3-83D57E515C63}" type="datetimeFigureOut">
              <a:rPr lang="en-US" smtClean="0"/>
              <a:t>1/13/2022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EC62AD-1449-9143-8F26-15D729BEA7F6}" type="slidenum">
              <a:rPr lang="en-US" smtClean="0"/>
              <a:t>‹#›</a:t>
            </a:fld>
            <a:endParaRPr lang="en-US"/>
          </a:p>
        </p:txBody>
      </p:sp>
    </p:spTree>
    <p:extLst>
      <p:ext uri="{BB962C8B-B14F-4D97-AF65-F5344CB8AC3E}">
        <p14:creationId xmlns:p14="http://schemas.microsoft.com/office/powerpoint/2010/main" val="1858580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864AA2-2339-8546-BDA3-83D57E515C63}"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EC62AD-1449-9143-8F26-15D729BEA7F6}" type="slidenum">
              <a:rPr lang="en-US" smtClean="0"/>
              <a:t>‹#›</a:t>
            </a:fld>
            <a:endParaRPr lang="en-US"/>
          </a:p>
        </p:txBody>
      </p:sp>
    </p:spTree>
    <p:extLst>
      <p:ext uri="{BB962C8B-B14F-4D97-AF65-F5344CB8AC3E}">
        <p14:creationId xmlns:p14="http://schemas.microsoft.com/office/powerpoint/2010/main" val="2019355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864AA2-2339-8546-BDA3-83D57E515C63}"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EC62AD-1449-9143-8F26-15D729BEA7F6}" type="slidenum">
              <a:rPr lang="en-US" smtClean="0"/>
              <a:t>‹#›</a:t>
            </a:fld>
            <a:endParaRPr lang="en-US"/>
          </a:p>
        </p:txBody>
      </p:sp>
    </p:spTree>
    <p:extLst>
      <p:ext uri="{BB962C8B-B14F-4D97-AF65-F5344CB8AC3E}">
        <p14:creationId xmlns:p14="http://schemas.microsoft.com/office/powerpoint/2010/main" val="481507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64AA2-2339-8546-BDA3-83D57E515C63}" type="datetimeFigureOut">
              <a:rPr lang="en-US" smtClean="0"/>
              <a:t>1/13/2022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EC62AD-1449-9143-8F26-15D729BEA7F6}" type="slidenum">
              <a:rPr lang="en-US" smtClean="0"/>
              <a:t>‹#›</a:t>
            </a:fld>
            <a:endParaRPr lang="en-US"/>
          </a:p>
        </p:txBody>
      </p:sp>
    </p:spTree>
    <p:extLst>
      <p:ext uri="{BB962C8B-B14F-4D97-AF65-F5344CB8AC3E}">
        <p14:creationId xmlns:p14="http://schemas.microsoft.com/office/powerpoint/2010/main" val="3093530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2.png"/><Relationship Id="rId7" Type="http://schemas.openxmlformats.org/officeDocument/2006/relationships/diagramColors" Target="../diagrams/colors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tinyurl.com/Jan13DualCredit"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hyperlink" Target="https://hccs.upswing.io/"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9.svg"/></Relationships>
</file>

<file path=ppt/slides/_rels/slide2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tinyurl.com/POFI1301-Question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mailto:Jwilli56@houstonisd.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6.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eb.microsoftstream.com/embed/video/83f75c79-0b0f-49c7-9259-c1d6b31e5490?autoplay=false&amp;showinfo=true&amp;app=powerpoint&amp;appPlatform=web&amp;hostCorrelationId=03565d98-bf5e-4098-9089-e0f5fc8971cb" TargetMode="External"/><Relationship Id="rId6" Type="http://schemas.openxmlformats.org/officeDocument/2006/relationships/hyperlink" Target="https://www.houstonisd.org/domain/47239" TargetMode="External"/><Relationship Id="rId5" Type="http://schemas.openxmlformats.org/officeDocument/2006/relationships/hyperlink" Target="https://tinyurl.com/Jan13DualCredit" TargetMode="External"/><Relationship Id="rId4" Type="http://schemas.openxmlformats.org/officeDocument/2006/relationships/hyperlink" Target="mailto:jwilli56@houstonisd.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Qr code&#10;&#10;Description automatically generated">
            <a:extLst>
              <a:ext uri="{FF2B5EF4-FFF2-40B4-BE49-F238E27FC236}">
                <a16:creationId xmlns:a16="http://schemas.microsoft.com/office/drawing/2014/main" id="{3093E89A-F112-41E8-80DB-4C9C474D2641}"/>
              </a:ext>
            </a:extLst>
          </p:cNvPr>
          <p:cNvPicPr>
            <a:picLocks noChangeAspect="1"/>
          </p:cNvPicPr>
          <p:nvPr/>
        </p:nvPicPr>
        <p:blipFill rotWithShape="1">
          <a:blip r:embed="rId3"/>
          <a:srcRect r="872" b="1"/>
          <a:stretch/>
        </p:blipFill>
        <p:spPr>
          <a:xfrm>
            <a:off x="20" y="1282"/>
            <a:ext cx="12191980" cy="6856718"/>
          </a:xfrm>
          <a:prstGeom prst="rect">
            <a:avLst/>
          </a:prstGeom>
        </p:spPr>
      </p:pic>
    </p:spTree>
    <p:extLst>
      <p:ext uri="{BB962C8B-B14F-4D97-AF65-F5344CB8AC3E}">
        <p14:creationId xmlns:p14="http://schemas.microsoft.com/office/powerpoint/2010/main" val="3951402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7EB7180E-343A-42C3-9840-5EF6E1651EA2}"/>
              </a:ext>
            </a:extLst>
          </p:cNvPr>
          <p:cNvGraphicFramePr/>
          <p:nvPr>
            <p:extLst>
              <p:ext uri="{D42A27DB-BD31-4B8C-83A1-F6EECF244321}">
                <p14:modId xmlns:p14="http://schemas.microsoft.com/office/powerpoint/2010/main" val="1389772"/>
              </p:ext>
            </p:extLst>
          </p:nvPr>
        </p:nvGraphicFramePr>
        <p:xfrm>
          <a:off x="5244421" y="452277"/>
          <a:ext cx="6368051" cy="55063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D3B9AAF3-FD48-4B0F-9C69-04F7FA42A2CA}"/>
              </a:ext>
            </a:extLst>
          </p:cNvPr>
          <p:cNvSpPr/>
          <p:nvPr/>
        </p:nvSpPr>
        <p:spPr>
          <a:xfrm>
            <a:off x="0" y="0"/>
            <a:ext cx="4783015" cy="6858000"/>
          </a:xfrm>
          <a:prstGeom prst="rect">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57A2D20-1A97-4CEA-A0D5-90D44A6035C0}"/>
              </a:ext>
            </a:extLst>
          </p:cNvPr>
          <p:cNvSpPr txBox="1"/>
          <p:nvPr/>
        </p:nvSpPr>
        <p:spPr>
          <a:xfrm>
            <a:off x="726147" y="2197112"/>
            <a:ext cx="4056868" cy="2375009"/>
          </a:xfrm>
          <a:prstGeom prst="rect">
            <a:avLst/>
          </a:prstGeom>
          <a:noFill/>
        </p:spPr>
        <p:txBody>
          <a:bodyPr wrap="square" rtlCol="0" anchor="t">
            <a:spAutoFit/>
          </a:bodyPr>
          <a:lstStyle/>
          <a:p>
            <a:pPr>
              <a:lnSpc>
                <a:spcPts val="4300"/>
              </a:lnSpc>
              <a:spcAft>
                <a:spcPts val="600"/>
              </a:spcAft>
            </a:pPr>
            <a:r>
              <a:rPr lang="en-US" sz="3600">
                <a:latin typeface="Avenir Book" charset="0"/>
                <a:ea typeface="Avenir Book" charset="0"/>
                <a:cs typeface="Avenir Book" charset="0"/>
              </a:rPr>
              <a:t>All HAIS students have taken this course (over 2,000)</a:t>
            </a:r>
          </a:p>
          <a:p>
            <a:pPr marL="571500" indent="-571500">
              <a:lnSpc>
                <a:spcPts val="4300"/>
              </a:lnSpc>
              <a:spcAft>
                <a:spcPts val="600"/>
              </a:spcAft>
              <a:buFont typeface="Arial" panose="020B0604020202020204" pitchFamily="34" charset="0"/>
              <a:buChar char="•"/>
            </a:pPr>
            <a:endParaRPr lang="en-US" sz="3600">
              <a:latin typeface="Avenir Book" charset="0"/>
              <a:ea typeface="Avenir Book" charset="0"/>
              <a:cs typeface="Avenir Book" charset="0"/>
            </a:endParaRPr>
          </a:p>
        </p:txBody>
      </p:sp>
    </p:spTree>
    <p:extLst>
      <p:ext uri="{BB962C8B-B14F-4D97-AF65-F5344CB8AC3E}">
        <p14:creationId xmlns:p14="http://schemas.microsoft.com/office/powerpoint/2010/main" val="17590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Magnifying glass and question mark">
            <a:extLst>
              <a:ext uri="{FF2B5EF4-FFF2-40B4-BE49-F238E27FC236}">
                <a16:creationId xmlns:a16="http://schemas.microsoft.com/office/drawing/2014/main" id="{C8F7F520-1AFF-4215-8360-572E3A1B445D}"/>
              </a:ext>
            </a:extLst>
          </p:cNvPr>
          <p:cNvPicPr>
            <a:picLocks noChangeAspect="1"/>
          </p:cNvPicPr>
          <p:nvPr/>
        </p:nvPicPr>
        <p:blipFill rotWithShape="1">
          <a:blip r:embed="rId3"/>
          <a:srcRect/>
          <a:stretch/>
        </p:blipFill>
        <p:spPr>
          <a:xfrm>
            <a:off x="-1" y="10"/>
            <a:ext cx="12192001" cy="6857990"/>
          </a:xfrm>
          <a:prstGeom prst="rect">
            <a:avLst/>
          </a:prstGeom>
        </p:spPr>
      </p:pic>
      <p:sp>
        <p:nvSpPr>
          <p:cNvPr id="33" name="Rectangle 3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955A4E5-EF3D-495A-8993-0359AA8EE81A}"/>
              </a:ext>
            </a:extLst>
          </p:cNvPr>
          <p:cNvSpPr>
            <a:spLocks noGrp="1"/>
          </p:cNvSpPr>
          <p:nvPr>
            <p:ph type="ctrTitle"/>
          </p:nvPr>
        </p:nvSpPr>
        <p:spPr>
          <a:xfrm>
            <a:off x="523875" y="5317240"/>
            <a:ext cx="11210925" cy="744836"/>
          </a:xfrm>
        </p:spPr>
        <p:txBody>
          <a:bodyPr vert="horz" lIns="91440" tIns="45720" rIns="91440" bIns="45720" rtlCol="0" anchor="ctr">
            <a:normAutofit/>
          </a:bodyPr>
          <a:lstStyle/>
          <a:p>
            <a:r>
              <a:rPr lang="en-US" sz="3600" b="1">
                <a:solidFill>
                  <a:srgbClr val="002060"/>
                </a:solidFill>
                <a:latin typeface="Aharoni" panose="02010803020104030203" pitchFamily="2" charset="-79"/>
                <a:cs typeface="Aharoni" panose="02010803020104030203" pitchFamily="2" charset="-79"/>
              </a:rPr>
              <a:t>Where to find information?</a:t>
            </a:r>
          </a:p>
        </p:txBody>
      </p:sp>
      <p:cxnSp>
        <p:nvCxnSpPr>
          <p:cNvPr id="35" name="Straight Connector 3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877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E65BFD-427A-4FCC-A588-7536210E7829}"/>
              </a:ext>
            </a:extLst>
          </p:cNvPr>
          <p:cNvSpPr/>
          <p:nvPr/>
        </p:nvSpPr>
        <p:spPr>
          <a:xfrm>
            <a:off x="5983110" y="914400"/>
            <a:ext cx="4933245" cy="914400"/>
          </a:xfrm>
          <a:prstGeom prst="rect">
            <a:avLst/>
          </a:prstGeom>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49F1DFD-6233-4348-8980-38951720B328}"/>
              </a:ext>
            </a:extLst>
          </p:cNvPr>
          <p:cNvSpPr>
            <a:spLocks noGrp="1"/>
          </p:cNvSpPr>
          <p:nvPr>
            <p:ph idx="1"/>
          </p:nvPr>
        </p:nvSpPr>
        <p:spPr>
          <a:xfrm>
            <a:off x="6199188" y="1095022"/>
            <a:ext cx="4717168" cy="5384800"/>
          </a:xfrm>
        </p:spPr>
        <p:txBody>
          <a:bodyPr>
            <a:normAutofit fontScale="92500" lnSpcReduction="10000"/>
          </a:bodyPr>
          <a:lstStyle/>
          <a:p>
            <a:pPr marL="0" indent="0">
              <a:buNone/>
            </a:pPr>
            <a:r>
              <a:rPr lang="en-US" sz="2800" b="1">
                <a:solidFill>
                  <a:schemeClr val="accent2">
                    <a:lumMod val="50000"/>
                  </a:schemeClr>
                </a:solidFill>
                <a:latin typeface="Ink Free" panose="03080402000500000000" pitchFamily="66" charset="0"/>
              </a:rPr>
              <a:t>Binding contract between professor and student</a:t>
            </a:r>
          </a:p>
          <a:p>
            <a:pPr marL="0" indent="0">
              <a:buNone/>
            </a:pPr>
            <a:endParaRPr lang="en-US" sz="2800" b="1">
              <a:solidFill>
                <a:schemeClr val="accent2">
                  <a:lumMod val="50000"/>
                </a:schemeClr>
              </a:solidFill>
              <a:latin typeface="Ink Free" panose="03080402000500000000" pitchFamily="66" charset="0"/>
            </a:endParaRPr>
          </a:p>
          <a:p>
            <a:pPr marL="0" indent="0">
              <a:buNone/>
            </a:pPr>
            <a:r>
              <a:rPr lang="en-US" sz="2800" b="1">
                <a:solidFill>
                  <a:schemeClr val="accent2">
                    <a:lumMod val="50000"/>
                  </a:schemeClr>
                </a:solidFill>
                <a:latin typeface="Ink Free" panose="03080402000500000000" pitchFamily="66" charset="0"/>
              </a:rPr>
              <a:t>Contains:</a:t>
            </a:r>
          </a:p>
          <a:p>
            <a:pPr lvl="1">
              <a:lnSpc>
                <a:spcPct val="124000"/>
              </a:lnSpc>
              <a:buFont typeface="Courier New" panose="02070309020205020404" pitchFamily="49" charset="0"/>
              <a:buChar char="o"/>
            </a:pPr>
            <a:r>
              <a:rPr lang="en-US" sz="2400" b="1">
                <a:solidFill>
                  <a:schemeClr val="accent2">
                    <a:lumMod val="50000"/>
                  </a:schemeClr>
                </a:solidFill>
                <a:latin typeface="Ink Free" panose="03080402000500000000" pitchFamily="66" charset="0"/>
              </a:rPr>
              <a:t>Grading scale</a:t>
            </a:r>
          </a:p>
          <a:p>
            <a:pPr lvl="1">
              <a:lnSpc>
                <a:spcPct val="124000"/>
              </a:lnSpc>
              <a:buFont typeface="Courier New" panose="02070309020205020404" pitchFamily="49" charset="0"/>
              <a:buChar char="o"/>
            </a:pPr>
            <a:r>
              <a:rPr lang="en-US" sz="2400" b="1">
                <a:solidFill>
                  <a:schemeClr val="accent2">
                    <a:lumMod val="50000"/>
                  </a:schemeClr>
                </a:solidFill>
                <a:latin typeface="Ink Free" panose="03080402000500000000" pitchFamily="66" charset="0"/>
              </a:rPr>
              <a:t>Assignments </a:t>
            </a:r>
          </a:p>
          <a:p>
            <a:pPr lvl="1">
              <a:lnSpc>
                <a:spcPct val="124000"/>
              </a:lnSpc>
              <a:buFont typeface="Courier New" panose="02070309020205020404" pitchFamily="49" charset="0"/>
              <a:buChar char="o"/>
            </a:pPr>
            <a:r>
              <a:rPr lang="en-US" sz="2400" b="1">
                <a:solidFill>
                  <a:schemeClr val="accent2">
                    <a:lumMod val="50000"/>
                  </a:schemeClr>
                </a:solidFill>
                <a:latin typeface="Ink Free" panose="03080402000500000000" pitchFamily="66" charset="0"/>
              </a:rPr>
              <a:t>Test dates</a:t>
            </a:r>
          </a:p>
          <a:p>
            <a:pPr lvl="1">
              <a:lnSpc>
                <a:spcPct val="124000"/>
              </a:lnSpc>
              <a:buFont typeface="Courier New" panose="02070309020205020404" pitchFamily="49" charset="0"/>
              <a:buChar char="o"/>
            </a:pPr>
            <a:r>
              <a:rPr lang="en-US" sz="2400" b="1">
                <a:solidFill>
                  <a:schemeClr val="accent2">
                    <a:lumMod val="50000"/>
                  </a:schemeClr>
                </a:solidFill>
                <a:latin typeface="Ink Free" panose="03080402000500000000" pitchFamily="66" charset="0"/>
              </a:rPr>
              <a:t>Classroom policy</a:t>
            </a:r>
          </a:p>
          <a:p>
            <a:pPr lvl="1">
              <a:lnSpc>
                <a:spcPct val="124000"/>
              </a:lnSpc>
              <a:buFont typeface="Courier New" panose="02070309020205020404" pitchFamily="49" charset="0"/>
              <a:buChar char="o"/>
            </a:pPr>
            <a:r>
              <a:rPr lang="en-US" sz="2400" b="1">
                <a:solidFill>
                  <a:schemeClr val="accent2">
                    <a:lumMod val="50000"/>
                  </a:schemeClr>
                </a:solidFill>
                <a:latin typeface="Ink Free" panose="03080402000500000000" pitchFamily="66" charset="0"/>
              </a:rPr>
              <a:t>HCC’s Policies for</a:t>
            </a:r>
          </a:p>
          <a:p>
            <a:pPr lvl="2">
              <a:lnSpc>
                <a:spcPct val="124000"/>
              </a:lnSpc>
            </a:pPr>
            <a:r>
              <a:rPr lang="en-US" b="1">
                <a:solidFill>
                  <a:schemeClr val="accent2">
                    <a:lumMod val="50000"/>
                  </a:schemeClr>
                </a:solidFill>
                <a:latin typeface="Ink Free" panose="03080402000500000000" pitchFamily="66" charset="0"/>
              </a:rPr>
              <a:t>Record Privacy</a:t>
            </a:r>
          </a:p>
          <a:p>
            <a:pPr lvl="2">
              <a:lnSpc>
                <a:spcPct val="124000"/>
              </a:lnSpc>
            </a:pPr>
            <a:r>
              <a:rPr lang="en-US" b="1">
                <a:solidFill>
                  <a:schemeClr val="accent2">
                    <a:lumMod val="50000"/>
                  </a:schemeClr>
                </a:solidFill>
                <a:latin typeface="Ink Free" panose="03080402000500000000" pitchFamily="66" charset="0"/>
              </a:rPr>
              <a:t>Accommodations</a:t>
            </a:r>
          </a:p>
          <a:p>
            <a:pPr lvl="2">
              <a:lnSpc>
                <a:spcPct val="124000"/>
              </a:lnSpc>
            </a:pPr>
            <a:r>
              <a:rPr lang="en-US" b="1">
                <a:solidFill>
                  <a:schemeClr val="accent2">
                    <a:lumMod val="50000"/>
                  </a:schemeClr>
                </a:solidFill>
                <a:latin typeface="Ink Free" panose="03080402000500000000" pitchFamily="66" charset="0"/>
              </a:rPr>
              <a:t>Plagiarism</a:t>
            </a:r>
          </a:p>
        </p:txBody>
      </p:sp>
      <p:sp>
        <p:nvSpPr>
          <p:cNvPr id="5" name="Scroll: Vertical 4">
            <a:extLst>
              <a:ext uri="{FF2B5EF4-FFF2-40B4-BE49-F238E27FC236}">
                <a16:creationId xmlns:a16="http://schemas.microsoft.com/office/drawing/2014/main" id="{E5F88993-C162-4CBF-9C37-9BD047FAE6DD}"/>
              </a:ext>
            </a:extLst>
          </p:cNvPr>
          <p:cNvSpPr/>
          <p:nvPr/>
        </p:nvSpPr>
        <p:spPr>
          <a:xfrm>
            <a:off x="711200" y="1095022"/>
            <a:ext cx="4165600" cy="5012267"/>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60C192-52BA-4785-BFCE-381E3A1A34C8}"/>
              </a:ext>
            </a:extLst>
          </p:cNvPr>
          <p:cNvSpPr>
            <a:spLocks noGrp="1"/>
          </p:cNvSpPr>
          <p:nvPr>
            <p:ph type="title"/>
          </p:nvPr>
        </p:nvSpPr>
        <p:spPr>
          <a:xfrm>
            <a:off x="1670756" y="2482144"/>
            <a:ext cx="2336801" cy="1600200"/>
          </a:xfrm>
        </p:spPr>
        <p:txBody>
          <a:bodyPr>
            <a:normAutofit/>
          </a:bodyPr>
          <a:lstStyle/>
          <a:p>
            <a:r>
              <a:rPr lang="en-US" sz="4800" b="1">
                <a:solidFill>
                  <a:schemeClr val="accent2">
                    <a:lumMod val="50000"/>
                  </a:schemeClr>
                </a:solidFill>
                <a:latin typeface="Ink Free" panose="03080402000500000000" pitchFamily="66" charset="0"/>
              </a:rPr>
              <a:t>Syllabus</a:t>
            </a:r>
          </a:p>
        </p:txBody>
      </p:sp>
    </p:spTree>
    <p:extLst>
      <p:ext uri="{BB962C8B-B14F-4D97-AF65-F5344CB8AC3E}">
        <p14:creationId xmlns:p14="http://schemas.microsoft.com/office/powerpoint/2010/main" val="975102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E5F2FCF-6354-45DB-BE1F-9719B51C6D01}"/>
              </a:ext>
            </a:extLst>
          </p:cNvPr>
          <p:cNvGraphicFramePr>
            <a:graphicFrameLocks noGrp="1"/>
          </p:cNvGraphicFramePr>
          <p:nvPr>
            <p:ph idx="1"/>
            <p:extLst>
              <p:ext uri="{D42A27DB-BD31-4B8C-83A1-F6EECF244321}">
                <p14:modId xmlns:p14="http://schemas.microsoft.com/office/powerpoint/2010/main" val="4029934425"/>
              </p:ext>
            </p:extLst>
          </p:nvPr>
        </p:nvGraphicFramePr>
        <p:xfrm>
          <a:off x="2280356" y="282222"/>
          <a:ext cx="10992556" cy="5996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00271B93-D554-4F79-A52C-1127F6428BB8}"/>
              </a:ext>
            </a:extLst>
          </p:cNvPr>
          <p:cNvSpPr/>
          <p:nvPr/>
        </p:nvSpPr>
        <p:spPr>
          <a:xfrm>
            <a:off x="180770" y="1702979"/>
            <a:ext cx="3623586" cy="258532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5400" b="1">
                <a:ln/>
                <a:solidFill>
                  <a:schemeClr val="accent4"/>
                </a:solidFill>
                <a:latin typeface="Avenir Book" charset="0"/>
                <a:ea typeface="Avenir Book" charset="0"/>
                <a:cs typeface="Avenir Book" charset="0"/>
              </a:rPr>
              <a:t>Parent Access to Information</a:t>
            </a:r>
            <a:endParaRPr lang="en-US" sz="5400" b="1">
              <a:ln/>
              <a:solidFill>
                <a:schemeClr val="accent4"/>
              </a:solidFill>
            </a:endParaRPr>
          </a:p>
        </p:txBody>
      </p:sp>
    </p:spTree>
    <p:extLst>
      <p:ext uri="{BB962C8B-B14F-4D97-AF65-F5344CB8AC3E}">
        <p14:creationId xmlns:p14="http://schemas.microsoft.com/office/powerpoint/2010/main" val="2578283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4E6764-B826-45E6-A4C1-BBDF1DB9155C}"/>
              </a:ext>
            </a:extLst>
          </p:cNvPr>
          <p:cNvPicPr>
            <a:picLocks noChangeAspect="1"/>
          </p:cNvPicPr>
          <p:nvPr/>
        </p:nvPicPr>
        <p:blipFill>
          <a:blip r:embed="rId3"/>
          <a:stretch>
            <a:fillRect/>
          </a:stretch>
        </p:blipFill>
        <p:spPr>
          <a:xfrm>
            <a:off x="697901" y="172146"/>
            <a:ext cx="5398099" cy="6513707"/>
          </a:xfrm>
          <a:prstGeom prst="rect">
            <a:avLst/>
          </a:prstGeom>
          <a:ln>
            <a:solidFill>
              <a:schemeClr val="bg2">
                <a:lumMod val="75000"/>
              </a:schemeClr>
            </a:solidFill>
          </a:ln>
        </p:spPr>
      </p:pic>
      <p:sp>
        <p:nvSpPr>
          <p:cNvPr id="5" name="Rectangle: Rounded Corners 4">
            <a:extLst>
              <a:ext uri="{FF2B5EF4-FFF2-40B4-BE49-F238E27FC236}">
                <a16:creationId xmlns:a16="http://schemas.microsoft.com/office/drawing/2014/main" id="{1CDE913E-37EC-460B-AFC9-F4BCA660E1E9}"/>
              </a:ext>
            </a:extLst>
          </p:cNvPr>
          <p:cNvSpPr/>
          <p:nvPr/>
        </p:nvSpPr>
        <p:spPr>
          <a:xfrm>
            <a:off x="6255320" y="1135626"/>
            <a:ext cx="2580968" cy="988142"/>
          </a:xfrm>
          <a:prstGeom prst="roundRect">
            <a:avLst/>
          </a:prstGeom>
          <a:solidFill>
            <a:schemeClr val="accent1">
              <a:lumMod val="40000"/>
              <a:lumOff val="60000"/>
            </a:schemeClr>
          </a:solidFill>
          <a:ln w="9525"/>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Grades have different weights based on the assignment type</a:t>
            </a:r>
          </a:p>
        </p:txBody>
      </p:sp>
      <p:cxnSp>
        <p:nvCxnSpPr>
          <p:cNvPr id="7" name="Straight Arrow Connector 6">
            <a:extLst>
              <a:ext uri="{FF2B5EF4-FFF2-40B4-BE49-F238E27FC236}">
                <a16:creationId xmlns:a16="http://schemas.microsoft.com/office/drawing/2014/main" id="{0761B3AD-F2A1-4B76-9649-500FC940ED8F}"/>
              </a:ext>
            </a:extLst>
          </p:cNvPr>
          <p:cNvCxnSpPr>
            <a:cxnSpLocks/>
          </p:cNvCxnSpPr>
          <p:nvPr/>
        </p:nvCxnSpPr>
        <p:spPr>
          <a:xfrm flipH="1">
            <a:off x="5825068" y="1682044"/>
            <a:ext cx="598310"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9" name="Rectangle: Rounded Corners 8">
            <a:extLst>
              <a:ext uri="{FF2B5EF4-FFF2-40B4-BE49-F238E27FC236}">
                <a16:creationId xmlns:a16="http://schemas.microsoft.com/office/drawing/2014/main" id="{82D66339-20E1-4D93-A009-185A20FE4F56}"/>
              </a:ext>
            </a:extLst>
          </p:cNvPr>
          <p:cNvSpPr/>
          <p:nvPr/>
        </p:nvSpPr>
        <p:spPr>
          <a:xfrm>
            <a:off x="4227689" y="3484039"/>
            <a:ext cx="2291644" cy="13998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2">
                    <a:lumMod val="50000"/>
                  </a:schemeClr>
                </a:solidFill>
              </a:rPr>
              <a:t>Missing assignments = 50 pts to not excessively impact student</a:t>
            </a:r>
          </a:p>
        </p:txBody>
      </p:sp>
      <p:cxnSp>
        <p:nvCxnSpPr>
          <p:cNvPr id="10" name="Straight Arrow Connector 9">
            <a:extLst>
              <a:ext uri="{FF2B5EF4-FFF2-40B4-BE49-F238E27FC236}">
                <a16:creationId xmlns:a16="http://schemas.microsoft.com/office/drawing/2014/main" id="{C25D0D5C-51C9-4740-AAC0-239C209E5919}"/>
              </a:ext>
            </a:extLst>
          </p:cNvPr>
          <p:cNvCxnSpPr>
            <a:cxnSpLocks/>
          </p:cNvCxnSpPr>
          <p:nvPr/>
        </p:nvCxnSpPr>
        <p:spPr>
          <a:xfrm flipH="1" flipV="1">
            <a:off x="3430368" y="3338691"/>
            <a:ext cx="1141632" cy="829731"/>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16" name="Rectangle: Rounded Corners 15">
            <a:extLst>
              <a:ext uri="{FF2B5EF4-FFF2-40B4-BE49-F238E27FC236}">
                <a16:creationId xmlns:a16="http://schemas.microsoft.com/office/drawing/2014/main" id="{835EF3F9-31E6-4D95-9E9B-A53CD8B15074}"/>
              </a:ext>
            </a:extLst>
          </p:cNvPr>
          <p:cNvSpPr/>
          <p:nvPr/>
        </p:nvSpPr>
        <p:spPr>
          <a:xfrm>
            <a:off x="6897511" y="2269067"/>
            <a:ext cx="5068711" cy="4416786"/>
          </a:xfrm>
          <a:prstGeom prst="roundRect">
            <a:avLst/>
          </a:prstGeom>
          <a:solidFill>
            <a:schemeClr val="accent2">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ct val="150000"/>
              </a:lnSpc>
              <a:buFont typeface="Wingdings" panose="05000000000000000000" pitchFamily="2" charset="2"/>
              <a:buChar char="Ø"/>
            </a:pPr>
            <a:r>
              <a:rPr lang="en-US" sz="1600">
                <a:solidFill>
                  <a:schemeClr val="bg1"/>
                </a:solidFill>
              </a:rPr>
              <a:t>Sherman conferences with every student at least once every 3 weeks discussing:</a:t>
            </a:r>
          </a:p>
          <a:p>
            <a:pPr marL="742950" lvl="1" indent="-285750">
              <a:lnSpc>
                <a:spcPct val="150000"/>
              </a:lnSpc>
              <a:buFont typeface="Wingdings" panose="05000000000000000000" pitchFamily="2" charset="2"/>
              <a:buChar char="Ø"/>
            </a:pPr>
            <a:r>
              <a:rPr lang="en-US" sz="1600">
                <a:solidFill>
                  <a:schemeClr val="bg1"/>
                </a:solidFill>
              </a:rPr>
              <a:t>Grade setting goals</a:t>
            </a:r>
          </a:p>
          <a:p>
            <a:pPr marL="742950" lvl="1" indent="-285750">
              <a:lnSpc>
                <a:spcPct val="150000"/>
              </a:lnSpc>
              <a:buFont typeface="Wingdings" panose="05000000000000000000" pitchFamily="2" charset="2"/>
              <a:buChar char="Ø"/>
            </a:pPr>
            <a:r>
              <a:rPr lang="en-US" sz="1600">
                <a:solidFill>
                  <a:schemeClr val="bg1"/>
                </a:solidFill>
              </a:rPr>
              <a:t>Glows and grows</a:t>
            </a:r>
          </a:p>
          <a:p>
            <a:pPr marL="742950" lvl="1" indent="-285750">
              <a:lnSpc>
                <a:spcPct val="150000"/>
              </a:lnSpc>
              <a:buFont typeface="Wingdings" panose="05000000000000000000" pitchFamily="2" charset="2"/>
              <a:buChar char="Ø"/>
            </a:pPr>
            <a:r>
              <a:rPr lang="en-US" sz="1600">
                <a:solidFill>
                  <a:schemeClr val="bg1"/>
                </a:solidFill>
              </a:rPr>
              <a:t>Challenges / obstacles</a:t>
            </a:r>
          </a:p>
          <a:p>
            <a:pPr marL="742950" lvl="1" indent="-285750">
              <a:lnSpc>
                <a:spcPct val="150000"/>
              </a:lnSpc>
              <a:buFont typeface="Wingdings" panose="05000000000000000000" pitchFamily="2" charset="2"/>
              <a:buChar char="Ø"/>
            </a:pPr>
            <a:r>
              <a:rPr lang="en-US" sz="1600">
                <a:solidFill>
                  <a:schemeClr val="bg1"/>
                </a:solidFill>
              </a:rPr>
              <a:t>Action plans to overcome</a:t>
            </a:r>
          </a:p>
          <a:p>
            <a:pPr marL="285750" indent="-285750">
              <a:lnSpc>
                <a:spcPct val="150000"/>
              </a:lnSpc>
              <a:buFont typeface="Wingdings" panose="05000000000000000000" pitchFamily="2" charset="2"/>
              <a:buChar char="Ø"/>
            </a:pPr>
            <a:r>
              <a:rPr lang="en-US" sz="1600">
                <a:solidFill>
                  <a:schemeClr val="bg1"/>
                </a:solidFill>
              </a:rPr>
              <a:t>Students receive hard copy of grades every 3 weeks.</a:t>
            </a:r>
          </a:p>
          <a:p>
            <a:pPr marL="285750" indent="-285750">
              <a:lnSpc>
                <a:spcPct val="150000"/>
              </a:lnSpc>
              <a:buFont typeface="Wingdings" panose="05000000000000000000" pitchFamily="2" charset="2"/>
              <a:buChar char="Ø"/>
            </a:pPr>
            <a:r>
              <a:rPr lang="en-US" sz="1600">
                <a:solidFill>
                  <a:schemeClr val="bg1"/>
                </a:solidFill>
              </a:rPr>
              <a:t>Extra credit for returning grades and action plan signed by parents</a:t>
            </a:r>
          </a:p>
        </p:txBody>
      </p:sp>
      <p:sp>
        <p:nvSpPr>
          <p:cNvPr id="17" name="TextBox 16">
            <a:extLst>
              <a:ext uri="{FF2B5EF4-FFF2-40B4-BE49-F238E27FC236}">
                <a16:creationId xmlns:a16="http://schemas.microsoft.com/office/drawing/2014/main" id="{2F9BF4FA-B0F6-46D4-B03F-18524E5F3CA4}"/>
              </a:ext>
            </a:extLst>
          </p:cNvPr>
          <p:cNvSpPr txBox="1"/>
          <p:nvPr/>
        </p:nvSpPr>
        <p:spPr>
          <a:xfrm>
            <a:off x="6255320" y="332003"/>
            <a:ext cx="5863301" cy="643766"/>
          </a:xfrm>
          <a:prstGeom prst="rect">
            <a:avLst/>
          </a:prstGeom>
          <a:solidFill>
            <a:schemeClr val="accent1">
              <a:lumMod val="20000"/>
              <a:lumOff val="80000"/>
            </a:schemeClr>
          </a:solidFill>
          <a:ln w="19050">
            <a:solidFill>
              <a:schemeClr val="accent2">
                <a:lumMod val="50000"/>
              </a:schemeClr>
            </a:solidFill>
            <a:prstDash val="solid"/>
          </a:ln>
        </p:spPr>
        <p:txBody>
          <a:bodyPr wrap="square" rtlCol="0" anchor="ctr">
            <a:spAutoFit/>
          </a:bodyPr>
          <a:lstStyle/>
          <a:p>
            <a:pPr>
              <a:lnSpc>
                <a:spcPts val="4300"/>
              </a:lnSpc>
            </a:pPr>
            <a:r>
              <a:rPr lang="en-US" sz="4000" b="1">
                <a:latin typeface="+mj-lt"/>
                <a:ea typeface="Avenir Book" charset="0"/>
                <a:cs typeface="Avenir Book" charset="0"/>
              </a:rPr>
              <a:t>How Are Grades Calculated?</a:t>
            </a:r>
          </a:p>
        </p:txBody>
      </p:sp>
    </p:spTree>
    <p:extLst>
      <p:ext uri="{BB962C8B-B14F-4D97-AF65-F5344CB8AC3E}">
        <p14:creationId xmlns:p14="http://schemas.microsoft.com/office/powerpoint/2010/main" val="2602359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9FA8B6-E147-4FD1-862D-F7F722F6FFD2}"/>
              </a:ext>
            </a:extLst>
          </p:cNvPr>
          <p:cNvPicPr>
            <a:picLocks noChangeAspect="1"/>
          </p:cNvPicPr>
          <p:nvPr/>
        </p:nvPicPr>
        <p:blipFill>
          <a:blip r:embed="rId3"/>
          <a:stretch>
            <a:fillRect/>
          </a:stretch>
        </p:blipFill>
        <p:spPr>
          <a:xfrm>
            <a:off x="4402667" y="272957"/>
            <a:ext cx="5133055" cy="3099603"/>
          </a:xfrm>
          <a:prstGeom prst="rect">
            <a:avLst/>
          </a:prstGeom>
          <a:ln>
            <a:solidFill>
              <a:schemeClr val="tx2">
                <a:lumMod val="60000"/>
                <a:lumOff val="40000"/>
              </a:schemeClr>
            </a:solidFill>
          </a:ln>
        </p:spPr>
      </p:pic>
      <p:pic>
        <p:nvPicPr>
          <p:cNvPr id="5" name="Picture 4">
            <a:extLst>
              <a:ext uri="{FF2B5EF4-FFF2-40B4-BE49-F238E27FC236}">
                <a16:creationId xmlns:a16="http://schemas.microsoft.com/office/drawing/2014/main" id="{160296E2-A25D-4251-A934-55A4D1DD8D67}"/>
              </a:ext>
            </a:extLst>
          </p:cNvPr>
          <p:cNvPicPr>
            <a:picLocks noChangeAspect="1"/>
          </p:cNvPicPr>
          <p:nvPr/>
        </p:nvPicPr>
        <p:blipFill rotWithShape="1">
          <a:blip r:embed="rId4"/>
          <a:srcRect r="10304"/>
          <a:stretch/>
        </p:blipFill>
        <p:spPr>
          <a:xfrm>
            <a:off x="4423564" y="3641749"/>
            <a:ext cx="5133054" cy="2943294"/>
          </a:xfrm>
          <a:prstGeom prst="rect">
            <a:avLst/>
          </a:prstGeom>
        </p:spPr>
      </p:pic>
      <p:sp>
        <p:nvSpPr>
          <p:cNvPr id="6" name="Rectangle 5">
            <a:extLst>
              <a:ext uri="{FF2B5EF4-FFF2-40B4-BE49-F238E27FC236}">
                <a16:creationId xmlns:a16="http://schemas.microsoft.com/office/drawing/2014/main" id="{8BA255FF-BA1B-46BC-9B61-0F2F91CBCD7B}"/>
              </a:ext>
            </a:extLst>
          </p:cNvPr>
          <p:cNvSpPr/>
          <p:nvPr/>
        </p:nvSpPr>
        <p:spPr>
          <a:xfrm>
            <a:off x="5584358" y="272957"/>
            <a:ext cx="2566220" cy="23391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endParaRPr lang="en-US" sz="300">
              <a:solidFill>
                <a:schemeClr val="accent2">
                  <a:lumMod val="50000"/>
                </a:schemeClr>
              </a:solidFill>
            </a:endParaRPr>
          </a:p>
          <a:p>
            <a:pPr>
              <a:spcBef>
                <a:spcPts val="600"/>
              </a:spcBef>
            </a:pPr>
            <a:r>
              <a:rPr lang="en-US" sz="1100" b="1">
                <a:solidFill>
                  <a:schemeClr val="accent2">
                    <a:lumMod val="50000"/>
                  </a:schemeClr>
                </a:solidFill>
                <a:highlight>
                  <a:srgbClr val="FFFF00"/>
                </a:highlight>
              </a:rPr>
              <a:t>Missing homework lowered grade</a:t>
            </a:r>
          </a:p>
          <a:p>
            <a:pPr>
              <a:spcBef>
                <a:spcPts val="600"/>
              </a:spcBef>
            </a:pPr>
            <a:endParaRPr lang="en-US" sz="1100" b="1">
              <a:solidFill>
                <a:schemeClr val="accent2">
                  <a:lumMod val="50000"/>
                </a:schemeClr>
              </a:solidFill>
            </a:endParaRPr>
          </a:p>
          <a:p>
            <a:pPr>
              <a:spcBef>
                <a:spcPts val="600"/>
              </a:spcBef>
            </a:pPr>
            <a:endParaRPr lang="en-US" sz="1100" b="1">
              <a:solidFill>
                <a:schemeClr val="accent2">
                  <a:lumMod val="50000"/>
                </a:schemeClr>
              </a:solidFill>
            </a:endParaRPr>
          </a:p>
          <a:p>
            <a:pPr>
              <a:spcBef>
                <a:spcPts val="600"/>
              </a:spcBef>
            </a:pPr>
            <a:endParaRPr lang="en-US" sz="1100" b="1">
              <a:solidFill>
                <a:schemeClr val="accent2">
                  <a:lumMod val="50000"/>
                </a:schemeClr>
              </a:solidFill>
            </a:endParaRPr>
          </a:p>
          <a:p>
            <a:pPr>
              <a:spcBef>
                <a:spcPts val="600"/>
              </a:spcBef>
            </a:pPr>
            <a:r>
              <a:rPr lang="en-US" sz="1100" b="1">
                <a:solidFill>
                  <a:schemeClr val="accent2">
                    <a:lumMod val="50000"/>
                  </a:schemeClr>
                </a:solidFill>
                <a:highlight>
                  <a:srgbClr val="FFFF00"/>
                </a:highlight>
              </a:rPr>
              <a:t>No Extra Credit</a:t>
            </a:r>
          </a:p>
          <a:p>
            <a:pPr>
              <a:spcBef>
                <a:spcPts val="600"/>
              </a:spcBef>
            </a:pPr>
            <a:endParaRPr lang="en-US" sz="1100" b="1">
              <a:solidFill>
                <a:schemeClr val="accent2">
                  <a:lumMod val="50000"/>
                </a:schemeClr>
              </a:solidFill>
              <a:highlight>
                <a:srgbClr val="FFFF00"/>
              </a:highlight>
            </a:endParaRPr>
          </a:p>
          <a:p>
            <a:pPr>
              <a:spcBef>
                <a:spcPts val="600"/>
              </a:spcBef>
            </a:pPr>
            <a:r>
              <a:rPr lang="en-US" sz="1200" b="1">
                <a:solidFill>
                  <a:srgbClr val="0070C0"/>
                </a:solidFill>
                <a:highlight>
                  <a:srgbClr val="C0C0C0"/>
                </a:highlight>
              </a:rPr>
              <a:t>Did great on test</a:t>
            </a:r>
          </a:p>
          <a:p>
            <a:pPr>
              <a:spcBef>
                <a:spcPts val="600"/>
              </a:spcBef>
            </a:pPr>
            <a:endParaRPr lang="en-US" sz="1100" b="1">
              <a:solidFill>
                <a:schemeClr val="accent2">
                  <a:lumMod val="50000"/>
                </a:schemeClr>
              </a:solidFill>
              <a:highlight>
                <a:srgbClr val="FFFF00"/>
              </a:highlight>
            </a:endParaRPr>
          </a:p>
          <a:p>
            <a:pPr>
              <a:spcBef>
                <a:spcPts val="600"/>
              </a:spcBef>
            </a:pPr>
            <a:endParaRPr lang="en-US" sz="1200" b="1">
              <a:solidFill>
                <a:schemeClr val="accent2">
                  <a:lumMod val="50000"/>
                </a:schemeClr>
              </a:solidFill>
            </a:endParaRPr>
          </a:p>
        </p:txBody>
      </p:sp>
      <p:sp>
        <p:nvSpPr>
          <p:cNvPr id="7" name="Title 6">
            <a:extLst>
              <a:ext uri="{FF2B5EF4-FFF2-40B4-BE49-F238E27FC236}">
                <a16:creationId xmlns:a16="http://schemas.microsoft.com/office/drawing/2014/main" id="{F14BF4F0-C783-4C1B-8778-4B0BDDE77698}"/>
              </a:ext>
            </a:extLst>
          </p:cNvPr>
          <p:cNvSpPr>
            <a:spLocks noGrp="1"/>
          </p:cNvSpPr>
          <p:nvPr>
            <p:ph type="title"/>
          </p:nvPr>
        </p:nvSpPr>
        <p:spPr>
          <a:xfrm>
            <a:off x="510822" y="272956"/>
            <a:ext cx="3273778" cy="3099603"/>
          </a:xfrm>
          <a:solidFill>
            <a:schemeClr val="accent1">
              <a:lumMod val="40000"/>
              <a:lumOff val="60000"/>
            </a:schemeClr>
          </a:solidFill>
          <a:ln w="19050">
            <a:solidFill>
              <a:schemeClr val="tx1">
                <a:lumMod val="50000"/>
                <a:lumOff val="50000"/>
              </a:schemeClr>
            </a:solidFill>
          </a:ln>
        </p:spPr>
        <p:txBody>
          <a:bodyPr anchor="t">
            <a:normAutofit fontScale="90000"/>
          </a:bodyPr>
          <a:lstStyle/>
          <a:p>
            <a:pPr>
              <a:lnSpc>
                <a:spcPct val="120000"/>
              </a:lnSpc>
              <a:spcBef>
                <a:spcPts val="600"/>
              </a:spcBef>
              <a:spcAft>
                <a:spcPts val="600"/>
              </a:spcAft>
            </a:pPr>
            <a:r>
              <a:rPr lang="en-US" sz="3600" b="1">
                <a:latin typeface="+mn-lt"/>
              </a:rPr>
              <a:t>Does Homework</a:t>
            </a:r>
            <a:br>
              <a:rPr lang="en-US" sz="3600" b="1">
                <a:latin typeface="+mn-lt"/>
              </a:rPr>
            </a:br>
            <a:r>
              <a:rPr lang="en-US" sz="3600" b="1">
                <a:latin typeface="+mn-lt"/>
              </a:rPr>
              <a:t>Impacts </a:t>
            </a:r>
            <a:br>
              <a:rPr lang="en-US" sz="3600" b="1">
                <a:latin typeface="+mn-lt"/>
              </a:rPr>
            </a:br>
            <a:r>
              <a:rPr lang="en-US" sz="3600" b="1">
                <a:latin typeface="+mn-lt"/>
              </a:rPr>
              <a:t>Grades?</a:t>
            </a:r>
            <a:br>
              <a:rPr lang="en-US" sz="3600" b="1">
                <a:latin typeface="+mn-lt"/>
              </a:rPr>
            </a:br>
            <a:r>
              <a:rPr lang="en-US" sz="800" b="1">
                <a:latin typeface="+mn-lt"/>
              </a:rPr>
              <a:t>                            </a:t>
            </a:r>
            <a:r>
              <a:rPr lang="en-US" sz="4900" b="1" u="sng">
                <a:solidFill>
                  <a:srgbClr val="FF0000"/>
                </a:solidFill>
                <a:latin typeface="Arial Black" panose="020B0A04020102020204" pitchFamily="34" charset="0"/>
              </a:rPr>
              <a:t>Y E S</a:t>
            </a:r>
            <a:r>
              <a:rPr lang="en-US" sz="4900" b="1" u="sng">
                <a:solidFill>
                  <a:srgbClr val="FF0000"/>
                </a:solidFill>
                <a:latin typeface="+mn-lt"/>
              </a:rPr>
              <a:t> </a:t>
            </a:r>
            <a:endParaRPr lang="en-US" sz="3600" b="1" u="sng">
              <a:solidFill>
                <a:srgbClr val="FF0000"/>
              </a:solidFill>
              <a:latin typeface="+mn-lt"/>
            </a:endParaRPr>
          </a:p>
        </p:txBody>
      </p:sp>
      <p:sp>
        <p:nvSpPr>
          <p:cNvPr id="9" name="Rectangle 8">
            <a:extLst>
              <a:ext uri="{FF2B5EF4-FFF2-40B4-BE49-F238E27FC236}">
                <a16:creationId xmlns:a16="http://schemas.microsoft.com/office/drawing/2014/main" id="{ECE054BC-672C-4757-B2FD-EEF145D643B6}"/>
              </a:ext>
            </a:extLst>
          </p:cNvPr>
          <p:cNvSpPr/>
          <p:nvPr/>
        </p:nvSpPr>
        <p:spPr>
          <a:xfrm>
            <a:off x="9148915" y="787376"/>
            <a:ext cx="2824311" cy="2136446"/>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b="1">
                <a:solidFill>
                  <a:srgbClr val="FFC000"/>
                </a:solidFill>
              </a:rPr>
              <a:t>Would have received an ‘A’ … IF</a:t>
            </a:r>
          </a:p>
          <a:p>
            <a:pPr marL="342900" indent="-342900">
              <a:lnSpc>
                <a:spcPct val="150000"/>
              </a:lnSpc>
              <a:buFont typeface="+mj-lt"/>
              <a:buAutoNum type="arabicPeriod"/>
            </a:pPr>
            <a:r>
              <a:rPr lang="en-US" sz="1600"/>
              <a:t>Turned homework in on-time</a:t>
            </a:r>
          </a:p>
          <a:p>
            <a:pPr marL="342900" indent="-342900">
              <a:lnSpc>
                <a:spcPct val="150000"/>
              </a:lnSpc>
              <a:buFont typeface="+mj-lt"/>
              <a:buAutoNum type="arabicPeriod"/>
            </a:pPr>
            <a:r>
              <a:rPr lang="en-US" sz="1600"/>
              <a:t>Do extra credit</a:t>
            </a:r>
          </a:p>
          <a:p>
            <a:pPr marL="342900" indent="-342900">
              <a:buFont typeface="+mj-lt"/>
              <a:buAutoNum type="arabicPeriod"/>
            </a:pPr>
            <a:endParaRPr lang="en-US"/>
          </a:p>
        </p:txBody>
      </p:sp>
      <p:sp>
        <p:nvSpPr>
          <p:cNvPr id="15" name="Title 6">
            <a:extLst>
              <a:ext uri="{FF2B5EF4-FFF2-40B4-BE49-F238E27FC236}">
                <a16:creationId xmlns:a16="http://schemas.microsoft.com/office/drawing/2014/main" id="{B5ECF56D-DD22-4AFD-9D3B-58CEE2061289}"/>
              </a:ext>
            </a:extLst>
          </p:cNvPr>
          <p:cNvSpPr txBox="1">
            <a:spLocks/>
          </p:cNvSpPr>
          <p:nvPr/>
        </p:nvSpPr>
        <p:spPr>
          <a:xfrm>
            <a:off x="510821" y="3662985"/>
            <a:ext cx="3273777" cy="2579771"/>
          </a:xfrm>
          <a:prstGeom prst="rect">
            <a:avLst/>
          </a:prstGeom>
          <a:solidFill>
            <a:schemeClr val="accent1">
              <a:lumMod val="40000"/>
              <a:lumOff val="60000"/>
            </a:schemeClr>
          </a:solidFill>
          <a:ln>
            <a:solidFill>
              <a:schemeClr val="bg2">
                <a:lumMod val="60000"/>
                <a:lumOff val="40000"/>
              </a:schemeClr>
            </a:solidFill>
          </a:ln>
        </p:spPr>
        <p:txBody>
          <a:bodyPr vert="horz" lIns="91440" tIns="45720" rIns="91440" bIns="45720" rtlCol="0" anchor="t">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000" b="1">
              <a:highlight>
                <a:srgbClr val="808080"/>
              </a:highlight>
            </a:endParaRPr>
          </a:p>
          <a:p>
            <a:r>
              <a:rPr lang="en-US" sz="2800" b="1">
                <a:latin typeface="+mn-lt"/>
              </a:rPr>
              <a:t>HCC Grading Formula</a:t>
            </a:r>
          </a:p>
          <a:p>
            <a:pPr>
              <a:lnSpc>
                <a:spcPct val="150000"/>
              </a:lnSpc>
            </a:pPr>
            <a:r>
              <a:rPr lang="en-US" sz="2700" b="1"/>
              <a:t>       </a:t>
            </a:r>
            <a:r>
              <a:rPr lang="en-US" sz="2000" b="1"/>
              <a:t>A   =   100 – 90</a:t>
            </a:r>
          </a:p>
          <a:p>
            <a:pPr>
              <a:lnSpc>
                <a:spcPct val="150000"/>
              </a:lnSpc>
            </a:pPr>
            <a:r>
              <a:rPr lang="en-US" sz="2000" b="1"/>
              <a:t>         B   =     89 – 80</a:t>
            </a:r>
          </a:p>
          <a:p>
            <a:pPr>
              <a:lnSpc>
                <a:spcPct val="150000"/>
              </a:lnSpc>
            </a:pPr>
            <a:r>
              <a:rPr lang="en-US" sz="2000" b="1"/>
              <a:t>         C   =     79 – 70</a:t>
            </a:r>
          </a:p>
          <a:p>
            <a:pPr>
              <a:lnSpc>
                <a:spcPct val="150000"/>
              </a:lnSpc>
            </a:pPr>
            <a:r>
              <a:rPr lang="en-US" sz="2000" b="1"/>
              <a:t>         D   =     69 – 60</a:t>
            </a:r>
          </a:p>
          <a:p>
            <a:pPr>
              <a:lnSpc>
                <a:spcPct val="150000"/>
              </a:lnSpc>
            </a:pPr>
            <a:r>
              <a:rPr lang="en-US" sz="2000" b="1"/>
              <a:t>         F    =     59 and below</a:t>
            </a:r>
          </a:p>
        </p:txBody>
      </p:sp>
      <p:sp>
        <p:nvSpPr>
          <p:cNvPr id="17" name="Rectangle 16">
            <a:extLst>
              <a:ext uri="{FF2B5EF4-FFF2-40B4-BE49-F238E27FC236}">
                <a16:creationId xmlns:a16="http://schemas.microsoft.com/office/drawing/2014/main" id="{504392FF-A46A-4446-9295-00A3B16BCF18}"/>
              </a:ext>
            </a:extLst>
          </p:cNvPr>
          <p:cNvSpPr/>
          <p:nvPr/>
        </p:nvSpPr>
        <p:spPr>
          <a:xfrm>
            <a:off x="5736758" y="3662985"/>
            <a:ext cx="2566220" cy="23391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endParaRPr lang="en-US" sz="300">
              <a:solidFill>
                <a:schemeClr val="accent2">
                  <a:lumMod val="50000"/>
                </a:schemeClr>
              </a:solidFill>
            </a:endParaRPr>
          </a:p>
          <a:p>
            <a:pPr>
              <a:spcBef>
                <a:spcPts val="600"/>
              </a:spcBef>
            </a:pPr>
            <a:r>
              <a:rPr lang="en-US" sz="1100" b="1">
                <a:solidFill>
                  <a:schemeClr val="accent2">
                    <a:lumMod val="50000"/>
                  </a:schemeClr>
                </a:solidFill>
                <a:highlight>
                  <a:srgbClr val="FFFF00"/>
                </a:highlight>
              </a:rPr>
              <a:t>Homework saved grade</a:t>
            </a:r>
          </a:p>
          <a:p>
            <a:pPr>
              <a:spcBef>
                <a:spcPts val="600"/>
              </a:spcBef>
            </a:pPr>
            <a:endParaRPr lang="en-US" sz="1100" b="1">
              <a:solidFill>
                <a:schemeClr val="accent2">
                  <a:lumMod val="50000"/>
                </a:schemeClr>
              </a:solidFill>
              <a:highlight>
                <a:srgbClr val="FFFF00"/>
              </a:highlight>
            </a:endParaRPr>
          </a:p>
          <a:p>
            <a:pPr>
              <a:spcBef>
                <a:spcPts val="600"/>
              </a:spcBef>
            </a:pPr>
            <a:r>
              <a:rPr lang="en-US" sz="1100" b="1">
                <a:solidFill>
                  <a:srgbClr val="0070C0"/>
                </a:solidFill>
                <a:highlight>
                  <a:srgbClr val="C0C0C0"/>
                </a:highlight>
              </a:rPr>
              <a:t>In-class assignments. No reason not completed.</a:t>
            </a:r>
          </a:p>
          <a:p>
            <a:pPr>
              <a:spcBef>
                <a:spcPts val="600"/>
              </a:spcBef>
            </a:pPr>
            <a:endParaRPr lang="en-US" sz="1100" b="1">
              <a:solidFill>
                <a:schemeClr val="accent2">
                  <a:lumMod val="50000"/>
                </a:schemeClr>
              </a:solidFill>
              <a:highlight>
                <a:srgbClr val="FFFF00"/>
              </a:highlight>
            </a:endParaRPr>
          </a:p>
          <a:p>
            <a:pPr>
              <a:spcBef>
                <a:spcPts val="600"/>
              </a:spcBef>
            </a:pPr>
            <a:endParaRPr lang="en-US" sz="1100" b="1">
              <a:solidFill>
                <a:schemeClr val="accent2">
                  <a:lumMod val="50000"/>
                </a:schemeClr>
              </a:solidFill>
              <a:highlight>
                <a:srgbClr val="FFFF00"/>
              </a:highlight>
            </a:endParaRPr>
          </a:p>
          <a:p>
            <a:pPr>
              <a:spcBef>
                <a:spcPts val="600"/>
              </a:spcBef>
            </a:pPr>
            <a:endParaRPr lang="en-US" sz="1100" b="1">
              <a:solidFill>
                <a:schemeClr val="accent2">
                  <a:lumMod val="50000"/>
                </a:schemeClr>
              </a:solidFill>
              <a:highlight>
                <a:srgbClr val="FFFF00"/>
              </a:highlight>
            </a:endParaRPr>
          </a:p>
          <a:p>
            <a:pPr>
              <a:spcBef>
                <a:spcPts val="600"/>
              </a:spcBef>
            </a:pPr>
            <a:endParaRPr lang="en-US" sz="1100" b="1">
              <a:solidFill>
                <a:schemeClr val="accent2">
                  <a:lumMod val="50000"/>
                </a:schemeClr>
              </a:solidFill>
              <a:highlight>
                <a:srgbClr val="FFFF00"/>
              </a:highlight>
            </a:endParaRPr>
          </a:p>
          <a:p>
            <a:pPr>
              <a:spcBef>
                <a:spcPts val="600"/>
              </a:spcBef>
            </a:pPr>
            <a:endParaRPr lang="en-US" sz="1200" b="1">
              <a:solidFill>
                <a:schemeClr val="accent2">
                  <a:lumMod val="50000"/>
                </a:schemeClr>
              </a:solidFill>
            </a:endParaRPr>
          </a:p>
        </p:txBody>
      </p:sp>
      <p:sp>
        <p:nvSpPr>
          <p:cNvPr id="18" name="Rectangle 17">
            <a:extLst>
              <a:ext uri="{FF2B5EF4-FFF2-40B4-BE49-F238E27FC236}">
                <a16:creationId xmlns:a16="http://schemas.microsoft.com/office/drawing/2014/main" id="{77AFF8A5-849C-4783-8B46-1D5A22911928}"/>
              </a:ext>
            </a:extLst>
          </p:cNvPr>
          <p:cNvSpPr/>
          <p:nvPr/>
        </p:nvSpPr>
        <p:spPr>
          <a:xfrm>
            <a:off x="9148915" y="4458239"/>
            <a:ext cx="2964063" cy="1999005"/>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b="1">
                <a:solidFill>
                  <a:srgbClr val="FFC000"/>
                </a:solidFill>
              </a:rPr>
              <a:t>Difference between passing vs FAILING</a:t>
            </a:r>
          </a:p>
          <a:p>
            <a:pPr lvl="1"/>
            <a:endParaRPr lang="en-US" sz="1600"/>
          </a:p>
          <a:p>
            <a:pPr lvl="1"/>
            <a:r>
              <a:rPr lang="en-US" sz="1600"/>
              <a:t>Student passed </a:t>
            </a:r>
            <a:r>
              <a:rPr lang="en-US" sz="1600" b="1" u="sng"/>
              <a:t>ONLY </a:t>
            </a:r>
            <a:r>
              <a:rPr lang="en-US" sz="1600"/>
              <a:t>because homework turned in on-time</a:t>
            </a:r>
          </a:p>
          <a:p>
            <a:endParaRPr lang="en-US"/>
          </a:p>
        </p:txBody>
      </p:sp>
    </p:spTree>
    <p:extLst>
      <p:ext uri="{BB962C8B-B14F-4D97-AF65-F5344CB8AC3E}">
        <p14:creationId xmlns:p14="http://schemas.microsoft.com/office/powerpoint/2010/main" val="951185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DF1A7CC-8C04-467B-B5CA-60DC64BB4C66}"/>
              </a:ext>
            </a:extLst>
          </p:cNvPr>
          <p:cNvSpPr>
            <a:spLocks noGrp="1"/>
          </p:cNvSpPr>
          <p:nvPr>
            <p:ph type="body" sz="half" idx="2"/>
          </p:nvPr>
        </p:nvSpPr>
        <p:spPr>
          <a:xfrm>
            <a:off x="668718" y="925995"/>
            <a:ext cx="4869840" cy="5601805"/>
          </a:xfrm>
          <a:solidFill>
            <a:schemeClr val="accent1">
              <a:lumMod val="40000"/>
              <a:lumOff val="60000"/>
            </a:schemeClr>
          </a:solidFill>
          <a:ln>
            <a:solidFill>
              <a:schemeClr val="bg2">
                <a:lumMod val="40000"/>
                <a:lumOff val="60000"/>
              </a:schemeClr>
            </a:solidFill>
          </a:ln>
        </p:spPr>
        <p:txBody>
          <a:bodyPr vert="horz" lIns="91440" tIns="45720" rIns="91440" bIns="45720" rtlCol="0" anchor="t">
            <a:normAutofit/>
          </a:bodyPr>
          <a:lstStyle/>
          <a:p>
            <a:pPr indent="-228600">
              <a:buFont typeface="Arial" panose="020B0604020202020204" pitchFamily="34" charset="0"/>
              <a:buChar char="•"/>
            </a:pPr>
            <a:r>
              <a:rPr lang="en-US" sz="3200" b="1">
                <a:solidFill>
                  <a:schemeClr val="accent2">
                    <a:lumMod val="50000"/>
                  </a:schemeClr>
                </a:solidFill>
              </a:rPr>
              <a:t>  UIL </a:t>
            </a:r>
          </a:p>
          <a:p>
            <a:r>
              <a:rPr lang="en-US" sz="1800">
                <a:solidFill>
                  <a:schemeClr val="accent2">
                    <a:lumMod val="50000"/>
                  </a:schemeClr>
                </a:solidFill>
              </a:rPr>
              <a:t>Saturdays, 6:45 AM thru 4:00 PM ---(bus from HAIS provided)</a:t>
            </a:r>
          </a:p>
          <a:p>
            <a:endParaRPr lang="en-US" sz="1800" b="1">
              <a:solidFill>
                <a:schemeClr val="accent2">
                  <a:lumMod val="50000"/>
                </a:schemeClr>
              </a:solidFill>
            </a:endParaRPr>
          </a:p>
          <a:p>
            <a:pPr marL="685800" lvl="1" indent="-457200">
              <a:buFont typeface="Courier New" panose="02070309020205020404" pitchFamily="49" charset="0"/>
              <a:buChar char="o"/>
            </a:pPr>
            <a:r>
              <a:rPr lang="en-US" sz="1800">
                <a:solidFill>
                  <a:schemeClr val="accent2">
                    <a:lumMod val="50000"/>
                  </a:schemeClr>
                </a:solidFill>
              </a:rPr>
              <a:t>January 22, 2022--Waltrip HS</a:t>
            </a:r>
          </a:p>
          <a:p>
            <a:pPr marL="685800" lvl="1" indent="-457200">
              <a:buFont typeface="Courier New" panose="02070309020205020404" pitchFamily="49" charset="0"/>
              <a:buChar char="o"/>
            </a:pPr>
            <a:r>
              <a:rPr lang="en-US" sz="1800">
                <a:solidFill>
                  <a:schemeClr val="accent2">
                    <a:lumMod val="50000"/>
                  </a:schemeClr>
                </a:solidFill>
              </a:rPr>
              <a:t>February 19, 2022--Sterling Aviation HS</a:t>
            </a:r>
          </a:p>
          <a:p>
            <a:pPr marL="685800" lvl="1" indent="-457200">
              <a:buFont typeface="Courier New" panose="02070309020205020404" pitchFamily="49" charset="0"/>
              <a:buChar char="o"/>
            </a:pPr>
            <a:r>
              <a:rPr lang="en-US" sz="1800">
                <a:solidFill>
                  <a:schemeClr val="accent2">
                    <a:lumMod val="50000"/>
                  </a:schemeClr>
                </a:solidFill>
              </a:rPr>
              <a:t>March 26, 2022--Westbury HS</a:t>
            </a:r>
          </a:p>
          <a:p>
            <a:pPr marL="228600" indent="-457200">
              <a:buFont typeface="Arial" panose="020B0604020202020204" pitchFamily="34" charset="0"/>
              <a:buChar char="•"/>
            </a:pPr>
            <a:r>
              <a:rPr lang="en-US" sz="2000" b="1">
                <a:solidFill>
                  <a:schemeClr val="accent2">
                    <a:lumMod val="50000"/>
                  </a:schemeClr>
                </a:solidFill>
              </a:rPr>
              <a:t>UIL Event Team Leader</a:t>
            </a:r>
          </a:p>
          <a:p>
            <a:pPr marL="228600" indent="-457200">
              <a:buFont typeface="Arial" panose="020B0604020202020204" pitchFamily="34" charset="0"/>
              <a:buChar char="•"/>
            </a:pPr>
            <a:r>
              <a:rPr lang="en-US" sz="2000" b="1">
                <a:solidFill>
                  <a:schemeClr val="accent2">
                    <a:lumMod val="50000"/>
                  </a:schemeClr>
                </a:solidFill>
              </a:rPr>
              <a:t>Demonstrate</a:t>
            </a:r>
            <a:r>
              <a:rPr lang="en-US" sz="2000">
                <a:solidFill>
                  <a:schemeClr val="accent2">
                    <a:lumMod val="50000"/>
                  </a:schemeClr>
                </a:solidFill>
              </a:rPr>
              <a:t> </a:t>
            </a:r>
            <a:r>
              <a:rPr lang="en-US" sz="2000" b="1">
                <a:solidFill>
                  <a:schemeClr val="accent2">
                    <a:lumMod val="50000"/>
                  </a:schemeClr>
                </a:solidFill>
              </a:rPr>
              <a:t>skill</a:t>
            </a:r>
            <a:r>
              <a:rPr lang="en-US" sz="2000">
                <a:solidFill>
                  <a:schemeClr val="accent2">
                    <a:lumMod val="50000"/>
                  </a:schemeClr>
                </a:solidFill>
              </a:rPr>
              <a:t> </a:t>
            </a:r>
            <a:r>
              <a:rPr lang="en-US" sz="2000" b="1">
                <a:solidFill>
                  <a:schemeClr val="accent2">
                    <a:lumMod val="50000"/>
                  </a:schemeClr>
                </a:solidFill>
              </a:rPr>
              <a:t>of the day</a:t>
            </a:r>
          </a:p>
          <a:p>
            <a:pPr marL="228600" indent="-457200">
              <a:buFont typeface="Arial" panose="020B0604020202020204" pitchFamily="34" charset="0"/>
              <a:buChar char="•"/>
            </a:pPr>
            <a:r>
              <a:rPr lang="en-US" sz="2000" b="1">
                <a:solidFill>
                  <a:schemeClr val="accent2">
                    <a:lumMod val="50000"/>
                  </a:schemeClr>
                </a:solidFill>
              </a:rPr>
              <a:t>Peer Tutor</a:t>
            </a:r>
          </a:p>
          <a:p>
            <a:pPr marL="228600" indent="-457200">
              <a:buFont typeface="Arial" panose="020B0604020202020204" pitchFamily="34" charset="0"/>
              <a:buChar char="•"/>
            </a:pPr>
            <a:r>
              <a:rPr lang="en-US" sz="2000" b="1">
                <a:solidFill>
                  <a:schemeClr val="accent2">
                    <a:lumMod val="50000"/>
                  </a:schemeClr>
                </a:solidFill>
              </a:rPr>
              <a:t>Create engaging educational activities</a:t>
            </a:r>
          </a:p>
          <a:p>
            <a:pPr marL="228600" indent="-457200">
              <a:buFont typeface="Arial" panose="020B0604020202020204" pitchFamily="34" charset="0"/>
              <a:buChar char="•"/>
            </a:pPr>
            <a:r>
              <a:rPr lang="en-US" sz="2000" b="1">
                <a:solidFill>
                  <a:schemeClr val="accent2">
                    <a:lumMod val="50000"/>
                  </a:schemeClr>
                </a:solidFill>
              </a:rPr>
              <a:t>Create class informational publications </a:t>
            </a:r>
          </a:p>
          <a:p>
            <a:pPr marL="228600" indent="-457200">
              <a:buFont typeface="Arial" panose="020B0604020202020204" pitchFamily="34" charset="0"/>
              <a:buChar char="•"/>
            </a:pPr>
            <a:r>
              <a:rPr lang="en-US" sz="2000" b="1">
                <a:solidFill>
                  <a:schemeClr val="accent2">
                    <a:lumMod val="50000"/>
                  </a:schemeClr>
                </a:solidFill>
              </a:rPr>
              <a:t>Teacher Assistant</a:t>
            </a:r>
          </a:p>
          <a:p>
            <a:pPr marL="228600" indent="-457200">
              <a:buFont typeface="Arial" panose="020B0604020202020204" pitchFamily="34" charset="0"/>
              <a:buChar char="•"/>
            </a:pPr>
            <a:r>
              <a:rPr lang="en-US" sz="2000" b="1">
                <a:solidFill>
                  <a:schemeClr val="accent2">
                    <a:lumMod val="50000"/>
                  </a:schemeClr>
                </a:solidFill>
              </a:rPr>
              <a:t>Suggest idea to Sherman</a:t>
            </a:r>
          </a:p>
          <a:p>
            <a:pPr marL="228600" indent="-457200">
              <a:buFont typeface="Arial" panose="020B0604020202020204" pitchFamily="34" charset="0"/>
              <a:buChar char="•"/>
            </a:pPr>
            <a:endParaRPr lang="en-US" sz="2000" b="1">
              <a:solidFill>
                <a:schemeClr val="accent2">
                  <a:lumMod val="50000"/>
                </a:schemeClr>
              </a:solidFill>
            </a:endParaRPr>
          </a:p>
          <a:p>
            <a:pPr marL="228600" indent="-457200">
              <a:buFont typeface="Arial" panose="020B0604020202020204" pitchFamily="34" charset="0"/>
              <a:buChar char="•"/>
            </a:pPr>
            <a:endParaRPr lang="en-US" sz="2000">
              <a:solidFill>
                <a:schemeClr val="accent2">
                  <a:lumMod val="50000"/>
                </a:schemeClr>
              </a:solidFill>
            </a:endParaRPr>
          </a:p>
        </p:txBody>
      </p:sp>
      <p:sp>
        <p:nvSpPr>
          <p:cNvPr id="10" name="Freeform: Shape 11">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3">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picture containing text, clipart&#10;&#10;Description automatically generated">
            <a:extLst>
              <a:ext uri="{FF2B5EF4-FFF2-40B4-BE49-F238E27FC236}">
                <a16:creationId xmlns:a16="http://schemas.microsoft.com/office/drawing/2014/main" id="{B1E60B0A-0E69-45B8-96D9-10F68B4C2A78}"/>
              </a:ext>
            </a:extLst>
          </p:cNvPr>
          <p:cNvPicPr>
            <a:picLocks noGrp="1" noChangeAspect="1"/>
          </p:cNvPicPr>
          <p:nvPr>
            <p:ph idx="1"/>
          </p:nvPr>
        </p:nvPicPr>
        <p:blipFill>
          <a:blip r:embed="rId3"/>
          <a:stretch>
            <a:fillRect/>
          </a:stretch>
        </p:blipFill>
        <p:spPr>
          <a:xfrm>
            <a:off x="7884057" y="513145"/>
            <a:ext cx="3796790" cy="2028252"/>
          </a:xfrm>
          <a:prstGeom prst="rect">
            <a:avLst/>
          </a:prstGeom>
        </p:spPr>
      </p:pic>
      <p:pic>
        <p:nvPicPr>
          <p:cNvPr id="19" name="Picture 18">
            <a:extLst>
              <a:ext uri="{FF2B5EF4-FFF2-40B4-BE49-F238E27FC236}">
                <a16:creationId xmlns:a16="http://schemas.microsoft.com/office/drawing/2014/main" id="{A48EEC82-70ED-478F-AE0C-F6686CF0C343}"/>
              </a:ext>
            </a:extLst>
          </p:cNvPr>
          <p:cNvPicPr>
            <a:picLocks noChangeAspect="1"/>
          </p:cNvPicPr>
          <p:nvPr/>
        </p:nvPicPr>
        <p:blipFill>
          <a:blip r:embed="rId4"/>
          <a:stretch>
            <a:fillRect/>
          </a:stretch>
        </p:blipFill>
        <p:spPr>
          <a:xfrm>
            <a:off x="9317802" y="3327764"/>
            <a:ext cx="2874198" cy="1540807"/>
          </a:xfrm>
          <a:prstGeom prst="rect">
            <a:avLst/>
          </a:prstGeom>
        </p:spPr>
      </p:pic>
      <p:sp>
        <p:nvSpPr>
          <p:cNvPr id="20" name="Rectangle 19">
            <a:extLst>
              <a:ext uri="{FF2B5EF4-FFF2-40B4-BE49-F238E27FC236}">
                <a16:creationId xmlns:a16="http://schemas.microsoft.com/office/drawing/2014/main" id="{8FD2C1DD-B43C-4A4A-A40B-DD0ADB538C12}"/>
              </a:ext>
            </a:extLst>
          </p:cNvPr>
          <p:cNvSpPr/>
          <p:nvPr/>
        </p:nvSpPr>
        <p:spPr>
          <a:xfrm>
            <a:off x="6750142" y="2933889"/>
            <a:ext cx="3353414" cy="15408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n-US" sz="2800" b="1">
                <a:solidFill>
                  <a:schemeClr val="accent4">
                    <a:lumMod val="50000"/>
                  </a:schemeClr>
                </a:solidFill>
              </a:rPr>
              <a:t>It’s a Savings Account … earn it     </a:t>
            </a:r>
            <a:r>
              <a:rPr lang="en-US" sz="3200" b="1" u="sng">
                <a:solidFill>
                  <a:schemeClr val="accent4">
                    <a:lumMod val="50000"/>
                  </a:schemeClr>
                </a:solidFill>
                <a:highlight>
                  <a:srgbClr val="FFFF00"/>
                </a:highlight>
              </a:rPr>
              <a:t>BEFORE</a:t>
            </a:r>
            <a:r>
              <a:rPr lang="en-US" sz="2800" b="1">
                <a:solidFill>
                  <a:schemeClr val="accent4">
                    <a:lumMod val="50000"/>
                  </a:schemeClr>
                </a:solidFill>
              </a:rPr>
              <a:t>   </a:t>
            </a:r>
          </a:p>
          <a:p>
            <a:pPr algn="ctr"/>
            <a:r>
              <a:rPr lang="en-US" sz="2800" b="1">
                <a:solidFill>
                  <a:schemeClr val="accent4">
                    <a:lumMod val="50000"/>
                  </a:schemeClr>
                </a:solidFill>
              </a:rPr>
              <a:t>you need it!</a:t>
            </a:r>
            <a:endParaRPr lang="en-US" sz="2000" b="1">
              <a:solidFill>
                <a:schemeClr val="accent4">
                  <a:lumMod val="50000"/>
                </a:schemeClr>
              </a:solidFill>
            </a:endParaRPr>
          </a:p>
        </p:txBody>
      </p:sp>
      <p:sp>
        <p:nvSpPr>
          <p:cNvPr id="2" name="TextBox 1">
            <a:extLst>
              <a:ext uri="{FF2B5EF4-FFF2-40B4-BE49-F238E27FC236}">
                <a16:creationId xmlns:a16="http://schemas.microsoft.com/office/drawing/2014/main" id="{7CB7CAB1-FEC0-4DFD-A0C8-6E13E71BF1BF}"/>
              </a:ext>
            </a:extLst>
          </p:cNvPr>
          <p:cNvSpPr txBox="1"/>
          <p:nvPr/>
        </p:nvSpPr>
        <p:spPr>
          <a:xfrm rot="20632912">
            <a:off x="5814162" y="662370"/>
            <a:ext cx="2557470" cy="1141916"/>
          </a:xfrm>
          <a:prstGeom prst="rect">
            <a:avLst/>
          </a:prstGeom>
          <a:noFill/>
        </p:spPr>
        <p:txBody>
          <a:bodyPr wrap="square" rtlCol="0" anchor="ctr">
            <a:spAutoFit/>
          </a:bodyPr>
          <a:lstStyle/>
          <a:p>
            <a:pPr>
              <a:lnSpc>
                <a:spcPts val="4300"/>
              </a:lnSpc>
            </a:pPr>
            <a:r>
              <a:rPr lang="en-US" sz="2400" b="1" dirty="0">
                <a:solidFill>
                  <a:schemeClr val="accent4">
                    <a:lumMod val="50000"/>
                  </a:schemeClr>
                </a:solidFill>
                <a:latin typeface="Bahnschrift SemiCondensed" panose="020B0502040204020203" pitchFamily="34" charset="0"/>
                <a:ea typeface="Avenir Book" charset="0"/>
                <a:cs typeface="Avenir Book" charset="0"/>
              </a:rPr>
              <a:t>In addition to …</a:t>
            </a:r>
          </a:p>
          <a:p>
            <a:pPr>
              <a:lnSpc>
                <a:spcPts val="4300"/>
              </a:lnSpc>
            </a:pPr>
            <a:r>
              <a:rPr lang="en-US" sz="2400" b="1" dirty="0">
                <a:solidFill>
                  <a:schemeClr val="accent4">
                    <a:lumMod val="50000"/>
                  </a:schemeClr>
                </a:solidFill>
                <a:latin typeface="Bahnschrift SemiCondensed" panose="020B0502040204020203" pitchFamily="34" charset="0"/>
                <a:ea typeface="Avenir Book" charset="0"/>
                <a:cs typeface="Avenir Book" charset="0"/>
              </a:rPr>
              <a:t>not instead of</a:t>
            </a:r>
          </a:p>
        </p:txBody>
      </p:sp>
    </p:spTree>
    <p:extLst>
      <p:ext uri="{BB962C8B-B14F-4D97-AF65-F5344CB8AC3E}">
        <p14:creationId xmlns:p14="http://schemas.microsoft.com/office/powerpoint/2010/main" val="2864074227"/>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07CAFF"/>
            </a:solidFill>
          </a:ln>
        </p:spPr>
        <p:style>
          <a:lnRef idx="1">
            <a:schemeClr val="accent1"/>
          </a:lnRef>
          <a:fillRef idx="0">
            <a:schemeClr val="accent1"/>
          </a:fillRef>
          <a:effectRef idx="0">
            <a:schemeClr val="accent1"/>
          </a:effectRef>
          <a:fontRef idx="minor">
            <a:schemeClr val="tx1"/>
          </a:fontRef>
        </p:style>
      </p:cxnSp>
      <p:pic>
        <p:nvPicPr>
          <p:cNvPr id="5" name="Picture 4" descr="Graphical user interface&#10;&#10;Description automatically generated">
            <a:extLst>
              <a:ext uri="{FF2B5EF4-FFF2-40B4-BE49-F238E27FC236}">
                <a16:creationId xmlns:a16="http://schemas.microsoft.com/office/drawing/2014/main" id="{7743AED0-26B8-482F-9118-4EEC42BF2248}"/>
              </a:ext>
            </a:extLst>
          </p:cNvPr>
          <p:cNvPicPr>
            <a:picLocks noChangeAspect="1"/>
          </p:cNvPicPr>
          <p:nvPr/>
        </p:nvPicPr>
        <p:blipFill>
          <a:blip r:embed="rId2"/>
          <a:stretch>
            <a:fillRect/>
          </a:stretch>
        </p:blipFill>
        <p:spPr>
          <a:xfrm>
            <a:off x="4061859" y="1742286"/>
            <a:ext cx="4040738" cy="3367282"/>
          </a:xfrm>
          <a:prstGeom prst="rect">
            <a:avLst/>
          </a:prstGeom>
        </p:spPr>
      </p:pic>
    </p:spTree>
    <p:extLst>
      <p:ext uri="{BB962C8B-B14F-4D97-AF65-F5344CB8AC3E}">
        <p14:creationId xmlns:p14="http://schemas.microsoft.com/office/powerpoint/2010/main" val="829599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US" sz="4000" spc="500">
                <a:solidFill>
                  <a:srgbClr val="FFFFFF"/>
                </a:solidFill>
                <a:latin typeface="Gotham Black"/>
                <a:ea typeface="Avenir Medium" charset="0"/>
                <a:cs typeface="Avenir Medium" charset="0"/>
              </a:rPr>
              <a:t>Student Resources</a:t>
            </a:r>
          </a:p>
        </p:txBody>
      </p:sp>
      <p:graphicFrame>
        <p:nvGraphicFramePr>
          <p:cNvPr id="5" name="Content Placeholder 2">
            <a:extLst>
              <a:ext uri="{FF2B5EF4-FFF2-40B4-BE49-F238E27FC236}">
                <a16:creationId xmlns:a16="http://schemas.microsoft.com/office/drawing/2014/main" id="{487FAFD7-D788-4ED8-A2F5-46BDA930838C}"/>
              </a:ext>
            </a:extLst>
          </p:cNvPr>
          <p:cNvGraphicFramePr>
            <a:graphicFrameLocks noGrp="1"/>
          </p:cNvGraphicFramePr>
          <p:nvPr>
            <p:ph idx="1"/>
            <p:extLst>
              <p:ext uri="{D42A27DB-BD31-4B8C-83A1-F6EECF244321}">
                <p14:modId xmlns:p14="http://schemas.microsoft.com/office/powerpoint/2010/main" val="3436118985"/>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1360619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22D3875-B1C9-4493-A9B8-78BF0954C53A}"/>
              </a:ext>
            </a:extLst>
          </p:cNvPr>
          <p:cNvPicPr>
            <a:picLocks noChangeAspect="1"/>
          </p:cNvPicPr>
          <p:nvPr/>
        </p:nvPicPr>
        <p:blipFill>
          <a:blip r:embed="rId3"/>
          <a:stretch>
            <a:fillRect/>
          </a:stretch>
        </p:blipFill>
        <p:spPr>
          <a:xfrm>
            <a:off x="241051" y="288485"/>
            <a:ext cx="6749714" cy="6429103"/>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Preparation 3">
            <a:extLst>
              <a:ext uri="{FF2B5EF4-FFF2-40B4-BE49-F238E27FC236}">
                <a16:creationId xmlns:a16="http://schemas.microsoft.com/office/drawing/2014/main" id="{B0B76D41-343B-4ABE-8EC5-75C9B8FD9E60}"/>
              </a:ext>
            </a:extLst>
          </p:cNvPr>
          <p:cNvSpPr/>
          <p:nvPr/>
        </p:nvSpPr>
        <p:spPr>
          <a:xfrm>
            <a:off x="793686" y="2478570"/>
            <a:ext cx="609600" cy="180623"/>
          </a:xfrm>
          <a:prstGeom prst="flowChartPreparation">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Preparation 12">
            <a:extLst>
              <a:ext uri="{FF2B5EF4-FFF2-40B4-BE49-F238E27FC236}">
                <a16:creationId xmlns:a16="http://schemas.microsoft.com/office/drawing/2014/main" id="{5644470F-607A-410B-99E3-26A48413B626}"/>
              </a:ext>
            </a:extLst>
          </p:cNvPr>
          <p:cNvSpPr/>
          <p:nvPr/>
        </p:nvSpPr>
        <p:spPr>
          <a:xfrm>
            <a:off x="793686" y="2907429"/>
            <a:ext cx="609600" cy="180623"/>
          </a:xfrm>
          <a:prstGeom prst="flowChartPreparation">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Preparation 14">
            <a:extLst>
              <a:ext uri="{FF2B5EF4-FFF2-40B4-BE49-F238E27FC236}">
                <a16:creationId xmlns:a16="http://schemas.microsoft.com/office/drawing/2014/main" id="{D17D279B-32DD-4A7D-9838-107A060B618C}"/>
              </a:ext>
            </a:extLst>
          </p:cNvPr>
          <p:cNvSpPr/>
          <p:nvPr/>
        </p:nvSpPr>
        <p:spPr>
          <a:xfrm>
            <a:off x="771108" y="2230453"/>
            <a:ext cx="609601" cy="180623"/>
          </a:xfrm>
          <a:prstGeom prst="flowChartPreparation">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5BB89DE8-BFC9-4901-8FCA-96DD714CB6E3}"/>
              </a:ext>
            </a:extLst>
          </p:cNvPr>
          <p:cNvSpPr/>
          <p:nvPr/>
        </p:nvSpPr>
        <p:spPr>
          <a:xfrm>
            <a:off x="1765510" y="2142993"/>
            <a:ext cx="1553424" cy="355542"/>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accent2">
                    <a:lumMod val="50000"/>
                  </a:schemeClr>
                </a:solidFill>
              </a:rPr>
              <a:t>Weekly Instructions</a:t>
            </a:r>
          </a:p>
        </p:txBody>
      </p:sp>
      <p:cxnSp>
        <p:nvCxnSpPr>
          <p:cNvPr id="7" name="Straight Arrow Connector 6">
            <a:extLst>
              <a:ext uri="{FF2B5EF4-FFF2-40B4-BE49-F238E27FC236}">
                <a16:creationId xmlns:a16="http://schemas.microsoft.com/office/drawing/2014/main" id="{0DAF4C89-F2DC-4952-A124-469DFCDFF95E}"/>
              </a:ext>
            </a:extLst>
          </p:cNvPr>
          <p:cNvCxnSpPr>
            <a:cxnSpLocks/>
          </p:cNvCxnSpPr>
          <p:nvPr/>
        </p:nvCxnSpPr>
        <p:spPr>
          <a:xfrm flipH="1">
            <a:off x="1403287" y="2349884"/>
            <a:ext cx="507479" cy="1"/>
          </a:xfrm>
          <a:prstGeom prst="straightConnector1">
            <a:avLst/>
          </a:prstGeom>
          <a:ln w="57150">
            <a:solidFill>
              <a:schemeClr val="accent2">
                <a:lumMod val="75000"/>
              </a:schemeClr>
            </a:solidFill>
            <a:tailEnd type="triangle"/>
          </a:ln>
        </p:spPr>
        <p:style>
          <a:lnRef idx="3">
            <a:schemeClr val="accent4"/>
          </a:lnRef>
          <a:fillRef idx="0">
            <a:schemeClr val="accent4"/>
          </a:fillRef>
          <a:effectRef idx="2">
            <a:schemeClr val="accent4"/>
          </a:effectRef>
          <a:fontRef idx="minor">
            <a:schemeClr val="tx1"/>
          </a:fontRef>
        </p:style>
      </p:cxnSp>
      <p:pic>
        <p:nvPicPr>
          <p:cNvPr id="26" name="Picture 25">
            <a:extLst>
              <a:ext uri="{FF2B5EF4-FFF2-40B4-BE49-F238E27FC236}">
                <a16:creationId xmlns:a16="http://schemas.microsoft.com/office/drawing/2014/main" id="{A1214240-4131-4A6B-8F5B-8035E451B1E6}"/>
              </a:ext>
            </a:extLst>
          </p:cNvPr>
          <p:cNvPicPr>
            <a:picLocks noChangeAspect="1"/>
          </p:cNvPicPr>
          <p:nvPr/>
        </p:nvPicPr>
        <p:blipFill rotWithShape="1">
          <a:blip r:embed="rId4"/>
          <a:srcRect r="33796"/>
          <a:stretch/>
        </p:blipFill>
        <p:spPr>
          <a:xfrm>
            <a:off x="7202550" y="1969914"/>
            <a:ext cx="4748399" cy="3333750"/>
          </a:xfrm>
          <a:prstGeom prst="rect">
            <a:avLst/>
          </a:prstGeom>
        </p:spPr>
      </p:pic>
      <p:sp>
        <p:nvSpPr>
          <p:cNvPr id="27" name="Rectangle 26">
            <a:extLst>
              <a:ext uri="{FF2B5EF4-FFF2-40B4-BE49-F238E27FC236}">
                <a16:creationId xmlns:a16="http://schemas.microsoft.com/office/drawing/2014/main" id="{DE88F8D1-DC45-4288-A851-203629B49D48}"/>
              </a:ext>
            </a:extLst>
          </p:cNvPr>
          <p:cNvSpPr/>
          <p:nvPr/>
        </p:nvSpPr>
        <p:spPr>
          <a:xfrm>
            <a:off x="7231816" y="1651737"/>
            <a:ext cx="4029894" cy="33348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solidFill>
                  <a:schemeClr val="accent2">
                    <a:lumMod val="50000"/>
                  </a:schemeClr>
                </a:solidFill>
              </a:rPr>
              <a:t>Example of Weekly Module</a:t>
            </a:r>
          </a:p>
        </p:txBody>
      </p:sp>
      <p:sp>
        <p:nvSpPr>
          <p:cNvPr id="30" name="Rectangle 29">
            <a:extLst>
              <a:ext uri="{FF2B5EF4-FFF2-40B4-BE49-F238E27FC236}">
                <a16:creationId xmlns:a16="http://schemas.microsoft.com/office/drawing/2014/main" id="{7D1D70C7-27E6-45A4-B405-A90AA9390227}"/>
              </a:ext>
            </a:extLst>
          </p:cNvPr>
          <p:cNvSpPr/>
          <p:nvPr/>
        </p:nvSpPr>
        <p:spPr>
          <a:xfrm>
            <a:off x="7231816" y="1651737"/>
            <a:ext cx="4748399" cy="3554526"/>
          </a:xfrm>
          <a:prstGeom prst="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5158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5">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7">
            <a:extLst>
              <a:ext uri="{FF2B5EF4-FFF2-40B4-BE49-F238E27FC236}">
                <a16:creationId xmlns:a16="http://schemas.microsoft.com/office/drawing/2014/main" id="{0924561D-756D-410B-973A-E68C2552C2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19" name="Rectangle 64">
              <a:extLst>
                <a:ext uri="{FF2B5EF4-FFF2-40B4-BE49-F238E27FC236}">
                  <a16:creationId xmlns:a16="http://schemas.microsoft.com/office/drawing/2014/main" id="{77AF0971-0074-4E4E-9318-C1990C6FF2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0849707A-24B1-45E4-8493-5DC15C578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E0FFD705-F03C-46B0-ABB9-3C24E0931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520B12C0-88D0-4F6F-9F29-38E4D1D610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DEDD5A45-3641-4FE7-8375-EECF2DC9D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89BF55CA-60FC-479D-A85E-48626FC13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4">
              <a:extLst>
                <a:ext uri="{FF2B5EF4-FFF2-40B4-BE49-F238E27FC236}">
                  <a16:creationId xmlns:a16="http://schemas.microsoft.com/office/drawing/2014/main" id="{5AFBE5BF-E87A-408F-BBBD-44C3D04C04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1C27CF92-D148-45C8-88B6-F450B63DF1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4">
              <a:extLst>
                <a:ext uri="{FF2B5EF4-FFF2-40B4-BE49-F238E27FC236}">
                  <a16:creationId xmlns:a16="http://schemas.microsoft.com/office/drawing/2014/main" id="{51CA2232-D147-480C-B1EE-665EE6ACC7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7E67D92D-1CA9-43CE-8150-DF504F2BF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4">
              <a:extLst>
                <a:ext uri="{FF2B5EF4-FFF2-40B4-BE49-F238E27FC236}">
                  <a16:creationId xmlns:a16="http://schemas.microsoft.com/office/drawing/2014/main" id="{7B273169-B674-4C50-A14D-A943B9979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DF6183FA-653E-4533-9A0B-D249EC0B1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4">
              <a:extLst>
                <a:ext uri="{FF2B5EF4-FFF2-40B4-BE49-F238E27FC236}">
                  <a16:creationId xmlns:a16="http://schemas.microsoft.com/office/drawing/2014/main" id="{A82EFE58-AAB0-4925-A176-6FF36BF87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3122AE75-4DBB-4E14-B0CA-DD1EAD89CE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4ED7E672-90FC-4E8C-9C43-3AAE391C6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A5C0019E-5136-4C5E-A223-1E1717FD47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4">
              <a:extLst>
                <a:ext uri="{FF2B5EF4-FFF2-40B4-BE49-F238E27FC236}">
                  <a16:creationId xmlns:a16="http://schemas.microsoft.com/office/drawing/2014/main" id="{29705F60-CFE6-47C5-96E5-05E7731FC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090E047C-18BC-4180-8D10-9F18F517BA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A153194A-C8B1-46DB-9C6B-9847B06FAE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5C0235EA-4E98-43EA-9AAE-2BD893DEA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9C52BD90-01B2-4889-889C-0715887268D2}"/>
              </a:ext>
            </a:extLst>
          </p:cNvPr>
          <p:cNvPicPr>
            <a:picLocks noChangeAspect="1"/>
          </p:cNvPicPr>
          <p:nvPr/>
        </p:nvPicPr>
        <p:blipFill rotWithShape="1">
          <a:blip r:embed="rId3"/>
          <a:srcRect l="-10792" t="-9831" r="-6558" b="-18257"/>
          <a:stretch/>
        </p:blipFill>
        <p:spPr>
          <a:xfrm>
            <a:off x="6069861" y="248821"/>
            <a:ext cx="5306361" cy="29848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1" name="Rectangle 39">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650"/>
            <a:ext cx="606972" cy="3624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B59D138-B784-4BA3-8143-1DE6CE27969B}"/>
              </a:ext>
            </a:extLst>
          </p:cNvPr>
          <p:cNvPicPr>
            <a:picLocks noChangeAspect="1"/>
          </p:cNvPicPr>
          <p:nvPr/>
        </p:nvPicPr>
        <p:blipFill rotWithShape="1">
          <a:blip r:embed="rId4"/>
          <a:srcRect l="2794" r="-2" b="-2"/>
          <a:stretch/>
        </p:blipFill>
        <p:spPr>
          <a:xfrm>
            <a:off x="7672520" y="3429000"/>
            <a:ext cx="4519479" cy="3126707"/>
          </a:xfrm>
          <a:prstGeom prst="rect">
            <a:avLst/>
          </a:prstGeom>
        </p:spPr>
      </p:pic>
      <p:sp>
        <p:nvSpPr>
          <p:cNvPr id="53" name="Rectangle 52">
            <a:extLst>
              <a:ext uri="{FF2B5EF4-FFF2-40B4-BE49-F238E27FC236}">
                <a16:creationId xmlns:a16="http://schemas.microsoft.com/office/drawing/2014/main" id="{FC1D0118-9708-4989-947F-EDEFA308E83C}"/>
              </a:ext>
            </a:extLst>
          </p:cNvPr>
          <p:cNvSpPr/>
          <p:nvPr/>
        </p:nvSpPr>
        <p:spPr>
          <a:xfrm>
            <a:off x="1000742" y="576124"/>
            <a:ext cx="4727957" cy="2862322"/>
          </a:xfrm>
          <a:prstGeom prst="rect">
            <a:avLst/>
          </a:prstGeom>
        </p:spPr>
        <p:txBody>
          <a:bodyPr wrap="square">
            <a:spAutoFit/>
          </a:bodyPr>
          <a:lstStyle/>
          <a:p>
            <a:r>
              <a:rPr lang="en-US" sz="3600" b="1">
                <a:solidFill>
                  <a:schemeClr val="accent1">
                    <a:lumMod val="50000"/>
                  </a:schemeClr>
                </a:solidFill>
                <a:latin typeface="AR JULIAN" panose="02000000000000000000" pitchFamily="2" charset="0"/>
              </a:rPr>
              <a:t>Dual Credit</a:t>
            </a:r>
            <a:br>
              <a:rPr lang="en-US" sz="3600" b="1">
                <a:solidFill>
                  <a:schemeClr val="accent1">
                    <a:lumMod val="50000"/>
                  </a:schemeClr>
                </a:solidFill>
                <a:latin typeface="AR JULIAN" panose="02000000000000000000" pitchFamily="2" charset="0"/>
              </a:rPr>
            </a:br>
            <a:r>
              <a:rPr lang="en-US" sz="3600" b="1">
                <a:solidFill>
                  <a:schemeClr val="accent1">
                    <a:lumMod val="50000"/>
                  </a:schemeClr>
                </a:solidFill>
                <a:latin typeface="AR JULIAN" panose="02000000000000000000" pitchFamily="2" charset="0"/>
              </a:rPr>
              <a:t>Parent Orientation</a:t>
            </a:r>
          </a:p>
          <a:p>
            <a:br>
              <a:rPr lang="en-US" sz="3600" b="1">
                <a:solidFill>
                  <a:schemeClr val="accent1">
                    <a:lumMod val="50000"/>
                  </a:schemeClr>
                </a:solidFill>
                <a:latin typeface="AR JULIAN" panose="02000000000000000000" pitchFamily="2" charset="0"/>
              </a:rPr>
            </a:br>
            <a:r>
              <a:rPr lang="en-US" sz="3600" b="1">
                <a:ln>
                  <a:solidFill>
                    <a:schemeClr val="bg2"/>
                  </a:solidFill>
                </a:ln>
                <a:solidFill>
                  <a:schemeClr val="accent1">
                    <a:lumMod val="75000"/>
                  </a:schemeClr>
                </a:solidFill>
                <a:latin typeface="AR JULIAN" panose="02000000000000000000" pitchFamily="2" charset="0"/>
              </a:rPr>
              <a:t>Welcome Parents</a:t>
            </a:r>
          </a:p>
          <a:p>
            <a:r>
              <a:rPr lang="en-US" sz="3600" b="1">
                <a:ln>
                  <a:solidFill>
                    <a:schemeClr val="bg2"/>
                  </a:solidFill>
                </a:ln>
                <a:solidFill>
                  <a:schemeClr val="accent1">
                    <a:lumMod val="75000"/>
                  </a:schemeClr>
                </a:solidFill>
                <a:latin typeface="AR JULIAN" panose="02000000000000000000" pitchFamily="2" charset="0"/>
              </a:rPr>
              <a:t>Class 2025</a:t>
            </a:r>
            <a:endParaRPr lang="en-US"/>
          </a:p>
        </p:txBody>
      </p:sp>
      <p:sp>
        <p:nvSpPr>
          <p:cNvPr id="2" name="TextBox 1">
            <a:extLst>
              <a:ext uri="{FF2B5EF4-FFF2-40B4-BE49-F238E27FC236}">
                <a16:creationId xmlns:a16="http://schemas.microsoft.com/office/drawing/2014/main" id="{4AEAF515-3E97-41E7-B0F6-2E23403DD104}"/>
              </a:ext>
            </a:extLst>
          </p:cNvPr>
          <p:cNvSpPr txBox="1"/>
          <p:nvPr/>
        </p:nvSpPr>
        <p:spPr>
          <a:xfrm>
            <a:off x="1084526" y="3494753"/>
            <a:ext cx="7594649" cy="1195199"/>
          </a:xfrm>
          <a:prstGeom prst="rect">
            <a:avLst/>
          </a:prstGeom>
          <a:noFill/>
        </p:spPr>
        <p:txBody>
          <a:bodyPr wrap="square" rtlCol="0" anchor="ctr">
            <a:spAutoFit/>
          </a:bodyPr>
          <a:lstStyle/>
          <a:p>
            <a:pPr>
              <a:lnSpc>
                <a:spcPts val="4300"/>
              </a:lnSpc>
            </a:pPr>
            <a:r>
              <a:rPr lang="en-US" sz="3600">
                <a:latin typeface="Avenir Book" charset="0"/>
                <a:ea typeface="Avenir Book" charset="0"/>
                <a:cs typeface="Avenir Book" charset="0"/>
              </a:rPr>
              <a:t>Please sign in!</a:t>
            </a:r>
          </a:p>
          <a:p>
            <a:pPr>
              <a:lnSpc>
                <a:spcPts val="4300"/>
              </a:lnSpc>
            </a:pPr>
            <a:r>
              <a:rPr lang="en-US" sz="3600">
                <a:latin typeface="Avenir Book" charset="0"/>
                <a:ea typeface="Avenir Book" charset="0"/>
                <a:cs typeface="Avenir Book" charset="0"/>
                <a:hlinkClick r:id="rId5"/>
              </a:rPr>
              <a:t>https://tinyurl.com/Jan13DualCredit</a:t>
            </a:r>
            <a:r>
              <a:rPr lang="en-US" sz="3600">
                <a:latin typeface="Avenir Book" charset="0"/>
                <a:ea typeface="Avenir Book" charset="0"/>
                <a:cs typeface="Avenir Book" charset="0"/>
              </a:rPr>
              <a:t> </a:t>
            </a:r>
          </a:p>
        </p:txBody>
      </p:sp>
      <p:pic>
        <p:nvPicPr>
          <p:cNvPr id="3" name="Picture 2">
            <a:extLst>
              <a:ext uri="{FF2B5EF4-FFF2-40B4-BE49-F238E27FC236}">
                <a16:creationId xmlns:a16="http://schemas.microsoft.com/office/drawing/2014/main" id="{B9181A3E-012C-430A-B853-57B41559B74F}"/>
              </a:ext>
            </a:extLst>
          </p:cNvPr>
          <p:cNvPicPr>
            <a:picLocks noChangeAspect="1"/>
          </p:cNvPicPr>
          <p:nvPr/>
        </p:nvPicPr>
        <p:blipFill>
          <a:blip r:embed="rId6"/>
          <a:stretch>
            <a:fillRect/>
          </a:stretch>
        </p:blipFill>
        <p:spPr>
          <a:xfrm>
            <a:off x="1680276" y="4787627"/>
            <a:ext cx="1685925" cy="1666875"/>
          </a:xfrm>
          <a:prstGeom prst="rect">
            <a:avLst/>
          </a:prstGeom>
        </p:spPr>
      </p:pic>
    </p:spTree>
    <p:extLst>
      <p:ext uri="{BB962C8B-B14F-4D97-AF65-F5344CB8AC3E}">
        <p14:creationId xmlns:p14="http://schemas.microsoft.com/office/powerpoint/2010/main" val="2312480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A80000"/>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Graphical user interface, application, website&#10;&#10;Description automatically generated">
            <a:extLst>
              <a:ext uri="{FF2B5EF4-FFF2-40B4-BE49-F238E27FC236}">
                <a16:creationId xmlns:a16="http://schemas.microsoft.com/office/drawing/2014/main" id="{373D5625-D3DA-45D4-85B2-3AB5394D694D}"/>
              </a:ext>
            </a:extLst>
          </p:cNvPr>
          <p:cNvPicPr>
            <a:picLocks noChangeAspect="1"/>
          </p:cNvPicPr>
          <p:nvPr/>
        </p:nvPicPr>
        <p:blipFill rotWithShape="1">
          <a:blip r:embed="rId3"/>
          <a:srcRect t="2474" b="8609"/>
          <a:stretch/>
        </p:blipFill>
        <p:spPr>
          <a:xfrm>
            <a:off x="258125" y="90165"/>
            <a:ext cx="11830746" cy="6653562"/>
          </a:xfrm>
          <a:prstGeom prst="rect">
            <a:avLst/>
          </a:prstGeom>
        </p:spPr>
      </p:pic>
      <p:sp>
        <p:nvSpPr>
          <p:cNvPr id="6" name="TextBox 5">
            <a:extLst>
              <a:ext uri="{FF2B5EF4-FFF2-40B4-BE49-F238E27FC236}">
                <a16:creationId xmlns:a16="http://schemas.microsoft.com/office/drawing/2014/main" id="{E9ADC2EA-65EF-4C12-8BE8-F4BF551DD36F}"/>
              </a:ext>
            </a:extLst>
          </p:cNvPr>
          <p:cNvSpPr txBox="1"/>
          <p:nvPr/>
        </p:nvSpPr>
        <p:spPr>
          <a:xfrm>
            <a:off x="2257783" y="3763382"/>
            <a:ext cx="3410883" cy="643766"/>
          </a:xfrm>
          <a:prstGeom prst="rect">
            <a:avLst/>
          </a:prstGeom>
          <a:noFill/>
        </p:spPr>
        <p:txBody>
          <a:bodyPr wrap="square" rtlCol="0" anchor="ctr">
            <a:spAutoFit/>
          </a:bodyPr>
          <a:lstStyle/>
          <a:p>
            <a:pPr>
              <a:lnSpc>
                <a:spcPts val="4300"/>
              </a:lnSpc>
            </a:pPr>
            <a:r>
              <a:rPr lang="en-US" sz="3600" b="0" i="0" u="none" strike="noStrike">
                <a:solidFill>
                  <a:srgbClr val="0075C9"/>
                </a:solidFill>
                <a:effectLst/>
                <a:latin typeface="Gotham SSm A"/>
                <a:hlinkClick r:id="rId4"/>
              </a:rPr>
              <a:t>hccs.upswing.io</a:t>
            </a:r>
            <a:endParaRPr lang="en-US" sz="3600">
              <a:latin typeface="Avenir Book" charset="0"/>
              <a:ea typeface="Avenir Book" charset="0"/>
              <a:cs typeface="Avenir Book" charset="0"/>
            </a:endParaRPr>
          </a:p>
        </p:txBody>
      </p:sp>
      <p:pic>
        <p:nvPicPr>
          <p:cNvPr id="15" name="Picture 14" descr="Qr code&#10;&#10;Description automatically generated">
            <a:extLst>
              <a:ext uri="{FF2B5EF4-FFF2-40B4-BE49-F238E27FC236}">
                <a16:creationId xmlns:a16="http://schemas.microsoft.com/office/drawing/2014/main" id="{EF8D68CF-1B4D-4C79-A92A-FACAE8F0934A}"/>
              </a:ext>
            </a:extLst>
          </p:cNvPr>
          <p:cNvPicPr>
            <a:picLocks noChangeAspect="1"/>
          </p:cNvPicPr>
          <p:nvPr/>
        </p:nvPicPr>
        <p:blipFill>
          <a:blip r:embed="rId5"/>
          <a:stretch>
            <a:fillRect/>
          </a:stretch>
        </p:blipFill>
        <p:spPr>
          <a:xfrm>
            <a:off x="409925" y="4499142"/>
            <a:ext cx="2244585" cy="2244585"/>
          </a:xfrm>
          <a:prstGeom prst="rect">
            <a:avLst/>
          </a:prstGeom>
          <a:ln>
            <a:solidFill>
              <a:schemeClr val="accent2"/>
            </a:solidFill>
          </a:ln>
        </p:spPr>
      </p:pic>
      <p:sp>
        <p:nvSpPr>
          <p:cNvPr id="19" name="Speech Bubble: Oval 18">
            <a:extLst>
              <a:ext uri="{FF2B5EF4-FFF2-40B4-BE49-F238E27FC236}">
                <a16:creationId xmlns:a16="http://schemas.microsoft.com/office/drawing/2014/main" id="{9ED29628-B78E-47E9-AA78-56F6F9EEE8F5}"/>
              </a:ext>
            </a:extLst>
          </p:cNvPr>
          <p:cNvSpPr/>
          <p:nvPr/>
        </p:nvSpPr>
        <p:spPr>
          <a:xfrm rot="832866">
            <a:off x="2859490" y="4733512"/>
            <a:ext cx="1880104" cy="672211"/>
          </a:xfrm>
          <a:prstGeom prst="wedgeEllipseCallout">
            <a:avLst>
              <a:gd name="adj1" fmla="val -23294"/>
              <a:gd name="adj2" fmla="val 85368"/>
            </a:avLst>
          </a:prstGeom>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a:ln w="6600">
                  <a:solidFill>
                    <a:schemeClr val="accent2"/>
                  </a:solidFill>
                  <a:prstDash val="solid"/>
                </a:ln>
                <a:solidFill>
                  <a:srgbClr val="FFFFFF"/>
                </a:solidFill>
                <a:effectLst>
                  <a:outerShdw dist="38100" dir="2700000" algn="tl" rotWithShape="0">
                    <a:schemeClr val="accent2"/>
                  </a:outerShdw>
                </a:effectLst>
              </a:rPr>
              <a:t>Scan Me</a:t>
            </a:r>
          </a:p>
        </p:txBody>
      </p:sp>
    </p:spTree>
    <p:extLst>
      <p:ext uri="{BB962C8B-B14F-4D97-AF65-F5344CB8AC3E}">
        <p14:creationId xmlns:p14="http://schemas.microsoft.com/office/powerpoint/2010/main" val="1190267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0E078B-2E1C-4CDF-94F1-A2C2A8DD4E75}"/>
              </a:ext>
            </a:extLst>
          </p:cNvPr>
          <p:cNvPicPr>
            <a:picLocks noChangeAspect="1"/>
          </p:cNvPicPr>
          <p:nvPr/>
        </p:nvPicPr>
        <p:blipFill rotWithShape="1">
          <a:blip r:embed="rId3"/>
          <a:srcRect l="24553" t="7191" b="54194"/>
          <a:stretch/>
        </p:blipFill>
        <p:spPr>
          <a:xfrm>
            <a:off x="4740373" y="110358"/>
            <a:ext cx="7462071" cy="3090041"/>
          </a:xfrm>
          <a:prstGeom prst="rect">
            <a:avLst/>
          </a:prstGeom>
        </p:spPr>
      </p:pic>
      <p:pic>
        <p:nvPicPr>
          <p:cNvPr id="7" name="Picture 6">
            <a:extLst>
              <a:ext uri="{FF2B5EF4-FFF2-40B4-BE49-F238E27FC236}">
                <a16:creationId xmlns:a16="http://schemas.microsoft.com/office/drawing/2014/main" id="{C1E2E2FB-BF15-4CD2-858E-320256BE56F6}"/>
              </a:ext>
            </a:extLst>
          </p:cNvPr>
          <p:cNvPicPr>
            <a:picLocks noChangeAspect="1"/>
          </p:cNvPicPr>
          <p:nvPr/>
        </p:nvPicPr>
        <p:blipFill>
          <a:blip r:embed="rId4"/>
          <a:stretch>
            <a:fillRect/>
          </a:stretch>
        </p:blipFill>
        <p:spPr>
          <a:xfrm>
            <a:off x="206478" y="1554783"/>
            <a:ext cx="2924175" cy="638175"/>
          </a:xfrm>
          <a:prstGeom prst="rect">
            <a:avLst/>
          </a:prstGeom>
        </p:spPr>
      </p:pic>
      <p:pic>
        <p:nvPicPr>
          <p:cNvPr id="9" name="Picture 8">
            <a:extLst>
              <a:ext uri="{FF2B5EF4-FFF2-40B4-BE49-F238E27FC236}">
                <a16:creationId xmlns:a16="http://schemas.microsoft.com/office/drawing/2014/main" id="{7BC19160-5AEB-4993-86BC-34F68C6F5380}"/>
              </a:ext>
            </a:extLst>
          </p:cNvPr>
          <p:cNvPicPr>
            <a:picLocks noChangeAspect="1"/>
          </p:cNvPicPr>
          <p:nvPr/>
        </p:nvPicPr>
        <p:blipFill rotWithShape="1">
          <a:blip r:embed="rId5"/>
          <a:srcRect r="6954"/>
          <a:stretch/>
        </p:blipFill>
        <p:spPr>
          <a:xfrm>
            <a:off x="206479" y="2192958"/>
            <a:ext cx="4144295" cy="824028"/>
          </a:xfrm>
          <a:prstGeom prst="rect">
            <a:avLst/>
          </a:prstGeom>
        </p:spPr>
      </p:pic>
      <p:pic>
        <p:nvPicPr>
          <p:cNvPr id="11" name="Picture 10">
            <a:extLst>
              <a:ext uri="{FF2B5EF4-FFF2-40B4-BE49-F238E27FC236}">
                <a16:creationId xmlns:a16="http://schemas.microsoft.com/office/drawing/2014/main" id="{AF0D5C70-CD56-468A-80CE-84AA8E778145}"/>
              </a:ext>
            </a:extLst>
          </p:cNvPr>
          <p:cNvPicPr>
            <a:picLocks noChangeAspect="1"/>
          </p:cNvPicPr>
          <p:nvPr/>
        </p:nvPicPr>
        <p:blipFill>
          <a:blip r:embed="rId6"/>
          <a:stretch>
            <a:fillRect/>
          </a:stretch>
        </p:blipFill>
        <p:spPr>
          <a:xfrm>
            <a:off x="206478" y="3016986"/>
            <a:ext cx="4468510" cy="824028"/>
          </a:xfrm>
          <a:prstGeom prst="rect">
            <a:avLst/>
          </a:prstGeom>
        </p:spPr>
      </p:pic>
      <p:cxnSp>
        <p:nvCxnSpPr>
          <p:cNvPr id="15" name="Straight Connector 14">
            <a:extLst>
              <a:ext uri="{FF2B5EF4-FFF2-40B4-BE49-F238E27FC236}">
                <a16:creationId xmlns:a16="http://schemas.microsoft.com/office/drawing/2014/main" id="{48173BDA-E714-4C8E-A4ED-1425E44B6FEA}"/>
              </a:ext>
            </a:extLst>
          </p:cNvPr>
          <p:cNvCxnSpPr/>
          <p:nvPr/>
        </p:nvCxnSpPr>
        <p:spPr>
          <a:xfrm>
            <a:off x="4740373" y="110358"/>
            <a:ext cx="7451627" cy="0"/>
          </a:xfrm>
          <a:prstGeom prst="line">
            <a:avLst/>
          </a:prstGeom>
          <a:ln w="76200">
            <a:solidFill>
              <a:schemeClr val="tx1"/>
            </a:solidFill>
          </a:ln>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BFB09EA5-A75F-4F35-BA65-5D28BE49CE9E}"/>
              </a:ext>
            </a:extLst>
          </p:cNvPr>
          <p:cNvCxnSpPr/>
          <p:nvPr/>
        </p:nvCxnSpPr>
        <p:spPr>
          <a:xfrm>
            <a:off x="4740372" y="110358"/>
            <a:ext cx="1" cy="6747642"/>
          </a:xfrm>
          <a:prstGeom prst="line">
            <a:avLst/>
          </a:prstGeom>
          <a:ln w="76200"/>
        </p:spPr>
        <p:style>
          <a:lnRef idx="3">
            <a:schemeClr val="dk1"/>
          </a:lnRef>
          <a:fillRef idx="0">
            <a:schemeClr val="dk1"/>
          </a:fillRef>
          <a:effectRef idx="2">
            <a:schemeClr val="dk1"/>
          </a:effectRef>
          <a:fontRef idx="minor">
            <a:schemeClr val="tx1"/>
          </a:fontRef>
        </p:style>
      </p:cxnSp>
      <p:pic>
        <p:nvPicPr>
          <p:cNvPr id="21" name="Picture 20">
            <a:extLst>
              <a:ext uri="{FF2B5EF4-FFF2-40B4-BE49-F238E27FC236}">
                <a16:creationId xmlns:a16="http://schemas.microsoft.com/office/drawing/2014/main" id="{1CB5EF60-CDFE-4C27-AD1D-CDB3A9936AAE}"/>
              </a:ext>
            </a:extLst>
          </p:cNvPr>
          <p:cNvPicPr>
            <a:picLocks noChangeAspect="1"/>
          </p:cNvPicPr>
          <p:nvPr/>
        </p:nvPicPr>
        <p:blipFill>
          <a:blip r:embed="rId7"/>
          <a:stretch>
            <a:fillRect/>
          </a:stretch>
        </p:blipFill>
        <p:spPr>
          <a:xfrm>
            <a:off x="4805757" y="3200398"/>
            <a:ext cx="7396687" cy="3640475"/>
          </a:xfrm>
          <a:prstGeom prst="rect">
            <a:avLst/>
          </a:prstGeom>
        </p:spPr>
      </p:pic>
      <p:sp>
        <p:nvSpPr>
          <p:cNvPr id="22" name="TextBox 21">
            <a:extLst>
              <a:ext uri="{FF2B5EF4-FFF2-40B4-BE49-F238E27FC236}">
                <a16:creationId xmlns:a16="http://schemas.microsoft.com/office/drawing/2014/main" id="{32548856-2FDC-417F-95ED-ECD8A7CE144D}"/>
              </a:ext>
            </a:extLst>
          </p:cNvPr>
          <p:cNvSpPr txBox="1"/>
          <p:nvPr/>
        </p:nvSpPr>
        <p:spPr>
          <a:xfrm>
            <a:off x="293511" y="4674312"/>
            <a:ext cx="3860800" cy="1195199"/>
          </a:xfrm>
          <a:prstGeom prst="rect">
            <a:avLst/>
          </a:prstGeom>
          <a:noFill/>
          <a:ln>
            <a:solidFill>
              <a:schemeClr val="tx1"/>
            </a:solidFill>
            <a:prstDash val="sysDot"/>
          </a:ln>
        </p:spPr>
        <p:txBody>
          <a:bodyPr wrap="square" rtlCol="0" anchor="ctr">
            <a:spAutoFit/>
          </a:bodyPr>
          <a:lstStyle/>
          <a:p>
            <a:pPr>
              <a:lnSpc>
                <a:spcPts val="4300"/>
              </a:lnSpc>
            </a:pPr>
            <a:r>
              <a:rPr lang="en-US" sz="3600">
                <a:latin typeface="Avenir Book" charset="0"/>
                <a:ea typeface="Avenir Book" charset="0"/>
                <a:cs typeface="Avenir Book" charset="0"/>
              </a:rPr>
              <a:t>Please complete a FERPA Form at HCC</a:t>
            </a:r>
          </a:p>
        </p:txBody>
      </p:sp>
    </p:spTree>
    <p:extLst>
      <p:ext uri="{BB962C8B-B14F-4D97-AF65-F5344CB8AC3E}">
        <p14:creationId xmlns:p14="http://schemas.microsoft.com/office/powerpoint/2010/main" val="4267892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1DA27796-C3C8-4463-A2DE-4FA4C7111ED8}"/>
              </a:ext>
            </a:extLst>
          </p:cNvPr>
          <p:cNvPicPr>
            <a:picLocks noGrp="1" noChangeAspect="1"/>
          </p:cNvPicPr>
          <p:nvPr>
            <p:ph idx="4294967295"/>
          </p:nvPr>
        </p:nvPicPr>
        <p:blipFill>
          <a:blip r:embed="rId3"/>
          <a:stretch>
            <a:fillRect/>
          </a:stretch>
        </p:blipFill>
        <p:spPr>
          <a:xfrm>
            <a:off x="2612708" y="117987"/>
            <a:ext cx="9521953" cy="6032090"/>
          </a:xfrm>
        </p:spPr>
      </p:pic>
      <p:pic>
        <p:nvPicPr>
          <p:cNvPr id="10" name="Picture 9" descr="Qr code&#10;&#10;Description automatically generated">
            <a:extLst>
              <a:ext uri="{FF2B5EF4-FFF2-40B4-BE49-F238E27FC236}">
                <a16:creationId xmlns:a16="http://schemas.microsoft.com/office/drawing/2014/main" id="{FFA31A06-F987-40D2-8A94-F564B5DACDFB}"/>
              </a:ext>
            </a:extLst>
          </p:cNvPr>
          <p:cNvPicPr>
            <a:picLocks noChangeAspect="1"/>
          </p:cNvPicPr>
          <p:nvPr/>
        </p:nvPicPr>
        <p:blipFill>
          <a:blip r:embed="rId4"/>
          <a:stretch>
            <a:fillRect/>
          </a:stretch>
        </p:blipFill>
        <p:spPr>
          <a:xfrm>
            <a:off x="346052" y="699478"/>
            <a:ext cx="1225186" cy="1225186"/>
          </a:xfrm>
          <a:prstGeom prst="rect">
            <a:avLst/>
          </a:prstGeom>
        </p:spPr>
      </p:pic>
      <p:sp>
        <p:nvSpPr>
          <p:cNvPr id="11" name="Arrow: Left 10">
            <a:extLst>
              <a:ext uri="{FF2B5EF4-FFF2-40B4-BE49-F238E27FC236}">
                <a16:creationId xmlns:a16="http://schemas.microsoft.com/office/drawing/2014/main" id="{BFAC4224-7A31-4741-8E55-CA55F7DC2E6E}"/>
              </a:ext>
            </a:extLst>
          </p:cNvPr>
          <p:cNvSpPr/>
          <p:nvPr/>
        </p:nvSpPr>
        <p:spPr>
          <a:xfrm rot="2526975">
            <a:off x="1426333" y="2072563"/>
            <a:ext cx="1662626" cy="190190"/>
          </a:xfrm>
          <a:prstGeom prst="lef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Online FERPA Form">
            <a:extLst>
              <a:ext uri="{FF2B5EF4-FFF2-40B4-BE49-F238E27FC236}">
                <a16:creationId xmlns:a16="http://schemas.microsoft.com/office/drawing/2014/main" id="{1C94448D-7E04-4A10-A60A-052D94C1AA45}"/>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346053" y="2591859"/>
            <a:ext cx="1225186" cy="1225186"/>
          </a:xfrm>
          <a:prstGeom prst="rect">
            <a:avLst/>
          </a:prstGeom>
        </p:spPr>
      </p:pic>
      <p:sp>
        <p:nvSpPr>
          <p:cNvPr id="14" name="Arrow: Left 13">
            <a:extLst>
              <a:ext uri="{FF2B5EF4-FFF2-40B4-BE49-F238E27FC236}">
                <a16:creationId xmlns:a16="http://schemas.microsoft.com/office/drawing/2014/main" id="{B90B9291-A034-4C6A-B750-12EEFA97D939}"/>
              </a:ext>
            </a:extLst>
          </p:cNvPr>
          <p:cNvSpPr/>
          <p:nvPr/>
        </p:nvSpPr>
        <p:spPr>
          <a:xfrm rot="2526975">
            <a:off x="1420354" y="4349999"/>
            <a:ext cx="1662626" cy="190190"/>
          </a:xfrm>
          <a:prstGeom prst="lef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Upload FERPA Form">
            <a:extLst>
              <a:ext uri="{FF2B5EF4-FFF2-40B4-BE49-F238E27FC236}">
                <a16:creationId xmlns:a16="http://schemas.microsoft.com/office/drawing/2014/main" id="{0B3ADB2F-5D94-4D6A-BFA0-215E96927C3A}"/>
              </a:ext>
            </a:extLst>
          </p:cNvPr>
          <p:cNvPicPr>
            <a:picLocks noChangeAspect="1"/>
          </p:cNvPicPr>
          <p:nvPr/>
        </p:nvPicPr>
        <p:blipFill>
          <a:blip r:embed="rId6"/>
          <a:stretch>
            <a:fillRect/>
          </a:stretch>
        </p:blipFill>
        <p:spPr>
          <a:xfrm>
            <a:off x="346053" y="4563261"/>
            <a:ext cx="1225187" cy="1225187"/>
          </a:xfrm>
          <a:prstGeom prst="rect">
            <a:avLst/>
          </a:prstGeom>
        </p:spPr>
      </p:pic>
      <p:sp>
        <p:nvSpPr>
          <p:cNvPr id="17" name="Arrow: Left 16">
            <a:extLst>
              <a:ext uri="{FF2B5EF4-FFF2-40B4-BE49-F238E27FC236}">
                <a16:creationId xmlns:a16="http://schemas.microsoft.com/office/drawing/2014/main" id="{A57F4F2A-C5B2-4D5A-8443-66ED3DE1A683}"/>
              </a:ext>
            </a:extLst>
          </p:cNvPr>
          <p:cNvSpPr/>
          <p:nvPr/>
        </p:nvSpPr>
        <p:spPr>
          <a:xfrm rot="734710">
            <a:off x="1613167" y="5604694"/>
            <a:ext cx="1108438" cy="196190"/>
          </a:xfrm>
          <a:prstGeom prst="lef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D210DEA-E390-4EF3-9494-4B1A088C69C4}"/>
              </a:ext>
            </a:extLst>
          </p:cNvPr>
          <p:cNvSpPr txBox="1"/>
          <p:nvPr/>
        </p:nvSpPr>
        <p:spPr>
          <a:xfrm>
            <a:off x="346052" y="2250666"/>
            <a:ext cx="1877859" cy="369332"/>
          </a:xfrm>
          <a:prstGeom prst="rect">
            <a:avLst/>
          </a:prstGeom>
          <a:noFill/>
        </p:spPr>
        <p:txBody>
          <a:bodyPr wrap="square">
            <a:spAutoFit/>
          </a:bodyPr>
          <a:lstStyle/>
          <a:p>
            <a:r>
              <a:rPr lang="en-US" b="1"/>
              <a:t>Online FERPA</a:t>
            </a:r>
          </a:p>
        </p:txBody>
      </p:sp>
      <p:sp>
        <p:nvSpPr>
          <p:cNvPr id="21" name="TextBox 20">
            <a:extLst>
              <a:ext uri="{FF2B5EF4-FFF2-40B4-BE49-F238E27FC236}">
                <a16:creationId xmlns:a16="http://schemas.microsoft.com/office/drawing/2014/main" id="{69BAE5DA-E1F4-4B20-81A7-F31A375F053C}"/>
              </a:ext>
            </a:extLst>
          </p:cNvPr>
          <p:cNvSpPr txBox="1"/>
          <p:nvPr/>
        </p:nvSpPr>
        <p:spPr>
          <a:xfrm>
            <a:off x="268979" y="278009"/>
            <a:ext cx="1954932" cy="369332"/>
          </a:xfrm>
          <a:prstGeom prst="rect">
            <a:avLst/>
          </a:prstGeom>
          <a:noFill/>
        </p:spPr>
        <p:txBody>
          <a:bodyPr wrap="square">
            <a:spAutoFit/>
          </a:bodyPr>
          <a:lstStyle/>
          <a:p>
            <a:r>
              <a:rPr lang="en-US" b="1"/>
              <a:t>On Campus FERPA</a:t>
            </a:r>
          </a:p>
        </p:txBody>
      </p:sp>
      <p:sp>
        <p:nvSpPr>
          <p:cNvPr id="22" name="TextBox 21">
            <a:extLst>
              <a:ext uri="{FF2B5EF4-FFF2-40B4-BE49-F238E27FC236}">
                <a16:creationId xmlns:a16="http://schemas.microsoft.com/office/drawing/2014/main" id="{29ECC053-3325-4D7A-B76A-A52B3E3AF31B}"/>
              </a:ext>
            </a:extLst>
          </p:cNvPr>
          <p:cNvSpPr txBox="1"/>
          <p:nvPr/>
        </p:nvSpPr>
        <p:spPr>
          <a:xfrm>
            <a:off x="265626" y="4158238"/>
            <a:ext cx="1877859" cy="369332"/>
          </a:xfrm>
          <a:prstGeom prst="rect">
            <a:avLst/>
          </a:prstGeom>
          <a:noFill/>
        </p:spPr>
        <p:txBody>
          <a:bodyPr wrap="square">
            <a:spAutoFit/>
          </a:bodyPr>
          <a:lstStyle/>
          <a:p>
            <a:r>
              <a:rPr lang="en-US" b="1"/>
              <a:t>Upload FERPA</a:t>
            </a:r>
          </a:p>
        </p:txBody>
      </p:sp>
    </p:spTree>
    <p:extLst>
      <p:ext uri="{BB962C8B-B14F-4D97-AF65-F5344CB8AC3E}">
        <p14:creationId xmlns:p14="http://schemas.microsoft.com/office/powerpoint/2010/main" val="1644741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73A6F-4F5A-4C48-ABE6-B6891E615EDF}"/>
              </a:ext>
            </a:extLst>
          </p:cNvPr>
          <p:cNvPicPr>
            <a:picLocks noChangeAspect="1"/>
          </p:cNvPicPr>
          <p:nvPr/>
        </p:nvPicPr>
        <p:blipFill>
          <a:blip r:embed="rId3"/>
          <a:stretch>
            <a:fillRect/>
          </a:stretch>
        </p:blipFill>
        <p:spPr>
          <a:xfrm>
            <a:off x="1338262" y="90311"/>
            <a:ext cx="10372805" cy="6167614"/>
          </a:xfrm>
          <a:prstGeom prst="rect">
            <a:avLst/>
          </a:prstGeom>
        </p:spPr>
      </p:pic>
      <p:sp>
        <p:nvSpPr>
          <p:cNvPr id="4" name="Oval 3">
            <a:extLst>
              <a:ext uri="{FF2B5EF4-FFF2-40B4-BE49-F238E27FC236}">
                <a16:creationId xmlns:a16="http://schemas.microsoft.com/office/drawing/2014/main" id="{79A56C94-C21A-4C5A-A08B-0402D0C9CC32}"/>
              </a:ext>
            </a:extLst>
          </p:cNvPr>
          <p:cNvSpPr/>
          <p:nvPr/>
        </p:nvSpPr>
        <p:spPr>
          <a:xfrm>
            <a:off x="10132933" y="5810074"/>
            <a:ext cx="1230488" cy="530578"/>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D79BC3-216A-4730-8FC7-D7C2B7D311B4}"/>
              </a:ext>
            </a:extLst>
          </p:cNvPr>
          <p:cNvSpPr txBox="1"/>
          <p:nvPr/>
        </p:nvSpPr>
        <p:spPr>
          <a:xfrm>
            <a:off x="3443111" y="5317067"/>
            <a:ext cx="1907822" cy="940858"/>
          </a:xfrm>
          <a:prstGeom prst="rect">
            <a:avLst/>
          </a:prstGeom>
          <a:solidFill>
            <a:schemeClr val="bg1"/>
          </a:solidFill>
        </p:spPr>
        <p:txBody>
          <a:bodyPr wrap="square" rtlCol="0" anchor="ctr">
            <a:spAutoFit/>
          </a:bodyPr>
          <a:lstStyle/>
          <a:p>
            <a:pPr>
              <a:lnSpc>
                <a:spcPts val="4300"/>
              </a:lnSpc>
            </a:pPr>
            <a:endParaRPr lang="en-US" sz="3600">
              <a:latin typeface="Avenir Book" charset="0"/>
              <a:ea typeface="Avenir Book" charset="0"/>
              <a:cs typeface="Avenir Book" charset="0"/>
            </a:endParaRPr>
          </a:p>
        </p:txBody>
      </p:sp>
    </p:spTree>
    <p:extLst>
      <p:ext uri="{BB962C8B-B14F-4D97-AF65-F5344CB8AC3E}">
        <p14:creationId xmlns:p14="http://schemas.microsoft.com/office/powerpoint/2010/main" val="1395345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useBgFill="1">
        <p:nvSpPr>
          <p:cNvPr id="61" name="Rectangle 3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196F2BEA-485D-4B0D-8AD7-A708FC350410}"/>
              </a:ext>
            </a:extLst>
          </p:cNvPr>
          <p:cNvSpPr>
            <a:spLocks noGrp="1"/>
          </p:cNvSpPr>
          <p:nvPr>
            <p:ph type="title"/>
          </p:nvPr>
        </p:nvSpPr>
        <p:spPr>
          <a:xfrm>
            <a:off x="572493" y="238539"/>
            <a:ext cx="11018520" cy="1434415"/>
          </a:xfrm>
        </p:spPr>
        <p:txBody>
          <a:bodyPr anchor="b">
            <a:normAutofit/>
          </a:bodyPr>
          <a:lstStyle/>
          <a:p>
            <a:r>
              <a:rPr lang="en-US" sz="5400" b="1">
                <a:latin typeface="Gotham Black"/>
              </a:rPr>
              <a:t>Parent Involvement</a:t>
            </a:r>
          </a:p>
        </p:txBody>
      </p:sp>
      <p:sp>
        <p:nvSpPr>
          <p:cNvPr id="6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9C5DC4B4-DCD8-4164-90FA-548973F4C518}"/>
              </a:ext>
            </a:extLst>
          </p:cNvPr>
          <p:cNvSpPr>
            <a:spLocks noGrp="1"/>
          </p:cNvSpPr>
          <p:nvPr>
            <p:ph idx="1"/>
          </p:nvPr>
        </p:nvSpPr>
        <p:spPr>
          <a:xfrm>
            <a:off x="572493" y="2071316"/>
            <a:ext cx="6713552" cy="4119172"/>
          </a:xfrm>
        </p:spPr>
        <p:txBody>
          <a:bodyPr anchor="t">
            <a:normAutofit/>
          </a:bodyPr>
          <a:lstStyle/>
          <a:p>
            <a:pPr>
              <a:lnSpc>
                <a:spcPct val="150000"/>
              </a:lnSpc>
            </a:pPr>
            <a:r>
              <a:rPr lang="en-US">
                <a:latin typeface="Gotham Black"/>
              </a:rPr>
              <a:t>Cheer leader </a:t>
            </a:r>
          </a:p>
          <a:p>
            <a:pPr>
              <a:lnSpc>
                <a:spcPct val="150000"/>
              </a:lnSpc>
            </a:pPr>
            <a:r>
              <a:rPr lang="en-US">
                <a:latin typeface="Gotham Black"/>
              </a:rPr>
              <a:t>Encourage studying daily</a:t>
            </a:r>
          </a:p>
          <a:p>
            <a:pPr>
              <a:lnSpc>
                <a:spcPct val="150000"/>
              </a:lnSpc>
            </a:pPr>
            <a:r>
              <a:rPr lang="en-US">
                <a:latin typeface="Gotham Black"/>
              </a:rPr>
              <a:t>Provide quiet learning space</a:t>
            </a:r>
          </a:p>
          <a:p>
            <a:pPr>
              <a:lnSpc>
                <a:spcPct val="150000"/>
              </a:lnSpc>
            </a:pPr>
            <a:r>
              <a:rPr lang="en-US">
                <a:latin typeface="Gotham Black"/>
              </a:rPr>
              <a:t>Check grades weekly</a:t>
            </a:r>
          </a:p>
          <a:p>
            <a:endParaRPr lang="en-US" sz="2200"/>
          </a:p>
        </p:txBody>
      </p:sp>
      <p:pic>
        <p:nvPicPr>
          <p:cNvPr id="9" name="Picture 8">
            <a:extLst>
              <a:ext uri="{FF2B5EF4-FFF2-40B4-BE49-F238E27FC236}">
                <a16:creationId xmlns:a16="http://schemas.microsoft.com/office/drawing/2014/main" id="{C0FDFA0E-A161-4F5A-B5AB-34E87A857F66}"/>
              </a:ext>
            </a:extLst>
          </p:cNvPr>
          <p:cNvPicPr>
            <a:picLocks noChangeAspect="1"/>
          </p:cNvPicPr>
          <p:nvPr/>
        </p:nvPicPr>
        <p:blipFill rotWithShape="1">
          <a:blip r:embed="rId3"/>
          <a:srcRect l="13235" r="22744" b="-1"/>
          <a:stretch/>
        </p:blipFill>
        <p:spPr>
          <a:xfrm>
            <a:off x="7675658" y="2093976"/>
            <a:ext cx="3941064" cy="4096512"/>
          </a:xfrm>
          <a:prstGeom prst="rect">
            <a:avLst/>
          </a:prstGeom>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768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65344"/>
            <a:ext cx="3864634" cy="3914046"/>
          </a:xfrm>
        </p:spPr>
        <p:txBody>
          <a:bodyPr anchor="ctr">
            <a:normAutofit/>
          </a:bodyPr>
          <a:lstStyle/>
          <a:p>
            <a:pPr algn="ctr"/>
            <a:endParaRPr lang="en-US" sz="4000">
              <a:solidFill>
                <a:schemeClr val="bg1"/>
              </a:solidFill>
              <a:latin typeface="Gotham Black"/>
            </a:endParaRPr>
          </a:p>
        </p:txBody>
      </p:sp>
      <p:sp>
        <p:nvSpPr>
          <p:cNvPr id="3" name="Content Placeholder 2"/>
          <p:cNvSpPr>
            <a:spLocks noGrp="1"/>
          </p:cNvSpPr>
          <p:nvPr>
            <p:ph idx="1"/>
          </p:nvPr>
        </p:nvSpPr>
        <p:spPr>
          <a:xfrm>
            <a:off x="6414867" y="778195"/>
            <a:ext cx="5777132" cy="6316585"/>
          </a:xfrm>
        </p:spPr>
        <p:txBody>
          <a:bodyPr anchor="ctr">
            <a:normAutofit/>
          </a:bodyPr>
          <a:lstStyle/>
          <a:p>
            <a:pPr marL="457200" lvl="1" indent="0">
              <a:spcBef>
                <a:spcPts val="0"/>
              </a:spcBef>
              <a:spcAft>
                <a:spcPts val="1200"/>
              </a:spcAft>
              <a:buNone/>
              <a:defRPr/>
            </a:pPr>
            <a:r>
              <a:rPr lang="en-US" b="1" u="sng">
                <a:latin typeface="Gotham Black"/>
              </a:rPr>
              <a:t>OFFICE HOURS</a:t>
            </a:r>
          </a:p>
          <a:p>
            <a:pPr marL="914400" lvl="2" indent="0">
              <a:spcBef>
                <a:spcPts val="0"/>
              </a:spcBef>
              <a:spcAft>
                <a:spcPts val="600"/>
              </a:spcAft>
              <a:buNone/>
              <a:defRPr/>
            </a:pPr>
            <a:r>
              <a:rPr lang="en-US">
                <a:latin typeface="Gotham Black"/>
              </a:rPr>
              <a:t>Daily: 7:20 – 7:45 AM HAIS courtyard</a:t>
            </a:r>
          </a:p>
          <a:p>
            <a:pPr marL="914400" lvl="2" indent="0">
              <a:spcBef>
                <a:spcPts val="0"/>
              </a:spcBef>
              <a:spcAft>
                <a:spcPts val="600"/>
              </a:spcAft>
              <a:buNone/>
              <a:defRPr/>
            </a:pPr>
            <a:r>
              <a:rPr lang="en-US">
                <a:latin typeface="Gotham Black"/>
              </a:rPr>
              <a:t>During Class: M/W/F or T/TH/F</a:t>
            </a:r>
          </a:p>
          <a:p>
            <a:pPr marL="457200" lvl="1" indent="0">
              <a:spcBef>
                <a:spcPts val="0"/>
              </a:spcBef>
              <a:spcAft>
                <a:spcPts val="600"/>
              </a:spcAft>
              <a:buNone/>
              <a:defRPr/>
            </a:pPr>
            <a:endParaRPr lang="en-US">
              <a:latin typeface="Gotham Black"/>
            </a:endParaRPr>
          </a:p>
          <a:p>
            <a:pPr marL="457200" lvl="1" indent="0">
              <a:spcBef>
                <a:spcPts val="0"/>
              </a:spcBef>
              <a:spcAft>
                <a:spcPts val="600"/>
              </a:spcAft>
              <a:buNone/>
              <a:defRPr/>
            </a:pPr>
            <a:r>
              <a:rPr lang="en-US" b="1" u="sng">
                <a:latin typeface="Gotham Black"/>
              </a:rPr>
              <a:t>WRITTEN COMMUNICATION</a:t>
            </a:r>
            <a:endParaRPr lang="en-US" u="sng">
              <a:latin typeface="Gotham Black"/>
            </a:endParaRPr>
          </a:p>
          <a:p>
            <a:pPr lvl="2">
              <a:spcBef>
                <a:spcPts val="0"/>
              </a:spcBef>
              <a:spcAft>
                <a:spcPts val="600"/>
              </a:spcAft>
              <a:defRPr/>
            </a:pPr>
            <a:r>
              <a:rPr lang="en-US">
                <a:latin typeface="Gotham Black"/>
              </a:rPr>
              <a:t>CANVAS INBOX</a:t>
            </a:r>
          </a:p>
          <a:p>
            <a:pPr lvl="2">
              <a:spcBef>
                <a:spcPts val="0"/>
              </a:spcBef>
              <a:spcAft>
                <a:spcPts val="600"/>
              </a:spcAft>
              <a:defRPr/>
            </a:pPr>
            <a:r>
              <a:rPr lang="en-US">
                <a:latin typeface="Gotham Black"/>
              </a:rPr>
              <a:t>HCC EMAIL</a:t>
            </a:r>
          </a:p>
          <a:p>
            <a:pPr marL="914400" lvl="2" indent="0">
              <a:spcBef>
                <a:spcPts val="0"/>
              </a:spcBef>
              <a:spcAft>
                <a:spcPts val="600"/>
              </a:spcAft>
              <a:buNone/>
              <a:defRPr/>
            </a:pPr>
            <a:endParaRPr lang="en-US">
              <a:latin typeface="Gotham Black"/>
            </a:endParaRPr>
          </a:p>
          <a:p>
            <a:pPr marL="914400" lvl="2" indent="0">
              <a:spcBef>
                <a:spcPts val="0"/>
              </a:spcBef>
              <a:spcAft>
                <a:spcPts val="600"/>
              </a:spcAft>
              <a:buNone/>
              <a:defRPr/>
            </a:pPr>
            <a:endParaRPr lang="en-US">
              <a:latin typeface="Gotham Black"/>
            </a:endParaRPr>
          </a:p>
          <a:p>
            <a:pPr marL="914400" lvl="2" indent="0">
              <a:spcBef>
                <a:spcPts val="0"/>
              </a:spcBef>
              <a:spcAft>
                <a:spcPts val="600"/>
              </a:spcAft>
              <a:buNone/>
              <a:defRPr/>
            </a:pPr>
            <a:endParaRPr lang="en-US">
              <a:latin typeface="Gotham Black"/>
            </a:endParaRPr>
          </a:p>
          <a:p>
            <a:pPr marL="457200" lvl="1" indent="0">
              <a:spcBef>
                <a:spcPts val="0"/>
              </a:spcBef>
              <a:spcAft>
                <a:spcPts val="600"/>
              </a:spcAft>
              <a:buNone/>
              <a:defRPr/>
            </a:pPr>
            <a:r>
              <a:rPr lang="en-US">
                <a:highlight>
                  <a:srgbClr val="C0C0C0"/>
                </a:highlight>
                <a:latin typeface="Gotham Black"/>
              </a:rPr>
              <a:t>* </a:t>
            </a:r>
            <a:r>
              <a:rPr lang="en-US" i="1">
                <a:highlight>
                  <a:srgbClr val="C0C0C0"/>
                </a:highlight>
                <a:latin typeface="Gotham Black"/>
              </a:rPr>
              <a:t>HCC Policy states students must communicate through an HCC System using their HCC Student ID #</a:t>
            </a:r>
          </a:p>
          <a:p>
            <a:pPr lvl="2">
              <a:spcBef>
                <a:spcPts val="0"/>
              </a:spcBef>
              <a:spcAft>
                <a:spcPts val="600"/>
              </a:spcAft>
              <a:defRPr/>
            </a:pPr>
            <a:endParaRPr lang="en-US"/>
          </a:p>
        </p:txBody>
      </p:sp>
      <p:pic>
        <p:nvPicPr>
          <p:cNvPr id="7" name="Graphic 6" descr="Speech">
            <a:extLst>
              <a:ext uri="{FF2B5EF4-FFF2-40B4-BE49-F238E27FC236}">
                <a16:creationId xmlns:a16="http://schemas.microsoft.com/office/drawing/2014/main" id="{0C9F67C4-E3D7-4578-88E4-9542448BDB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9876" y="585737"/>
            <a:ext cx="7174744" cy="6073260"/>
          </a:xfrm>
          <a:prstGeom prst="rect">
            <a:avLst/>
          </a:prstGeom>
        </p:spPr>
      </p:pic>
      <p:sp>
        <p:nvSpPr>
          <p:cNvPr id="5" name="TextBox 4">
            <a:extLst>
              <a:ext uri="{FF2B5EF4-FFF2-40B4-BE49-F238E27FC236}">
                <a16:creationId xmlns:a16="http://schemas.microsoft.com/office/drawing/2014/main" id="{E9A7D6FB-334D-453B-8A09-069EB4CFD721}"/>
              </a:ext>
            </a:extLst>
          </p:cNvPr>
          <p:cNvSpPr txBox="1"/>
          <p:nvPr/>
        </p:nvSpPr>
        <p:spPr>
          <a:xfrm>
            <a:off x="854977" y="1644043"/>
            <a:ext cx="4547017" cy="3368423"/>
          </a:xfrm>
          <a:prstGeom prst="rect">
            <a:avLst/>
          </a:prstGeom>
          <a:noFill/>
        </p:spPr>
        <p:txBody>
          <a:bodyPr wrap="square" rtlCol="0" anchor="ctr">
            <a:spAutoFit/>
          </a:bodyPr>
          <a:lstStyle/>
          <a:p>
            <a:pPr>
              <a:lnSpc>
                <a:spcPts val="4300"/>
              </a:lnSpc>
            </a:pPr>
            <a:r>
              <a:rPr lang="en-US" sz="4800" b="1" i="1">
                <a:solidFill>
                  <a:schemeClr val="accent5">
                    <a:lumMod val="75000"/>
                  </a:schemeClr>
                </a:solidFill>
                <a:latin typeface="Avenir Book" charset="0"/>
                <a:ea typeface="Avenir Book" charset="0"/>
                <a:cs typeface="Avenir Book" charset="0"/>
              </a:rPr>
              <a:t>Students …</a:t>
            </a:r>
          </a:p>
          <a:p>
            <a:pPr>
              <a:lnSpc>
                <a:spcPts val="4300"/>
              </a:lnSpc>
            </a:pPr>
            <a:endParaRPr lang="en-US" sz="4800" b="1" i="1">
              <a:solidFill>
                <a:schemeClr val="accent5">
                  <a:lumMod val="75000"/>
                </a:schemeClr>
              </a:solidFill>
              <a:latin typeface="Avenir Book" charset="0"/>
              <a:ea typeface="Avenir Book" charset="0"/>
              <a:cs typeface="Avenir Book" charset="0"/>
            </a:endParaRPr>
          </a:p>
          <a:p>
            <a:pPr>
              <a:lnSpc>
                <a:spcPts val="4300"/>
              </a:lnSpc>
            </a:pPr>
            <a:r>
              <a:rPr lang="en-US" sz="4800" b="1" i="1">
                <a:solidFill>
                  <a:schemeClr val="accent5">
                    <a:lumMod val="75000"/>
                  </a:schemeClr>
                </a:solidFill>
                <a:latin typeface="Avenir Book" charset="0"/>
                <a:ea typeface="Avenir Book" charset="0"/>
                <a:cs typeface="Avenir Book" charset="0"/>
              </a:rPr>
              <a:t>COMMUNICATE!!</a:t>
            </a:r>
            <a:endParaRPr lang="en-US" sz="4800">
              <a:latin typeface="Avenir Book" charset="0"/>
              <a:ea typeface="Avenir Book" charset="0"/>
              <a:cs typeface="Avenir Book" charset="0"/>
            </a:endParaRPr>
          </a:p>
          <a:p>
            <a:pPr>
              <a:lnSpc>
                <a:spcPts val="4300"/>
              </a:lnSpc>
            </a:pPr>
            <a:endParaRPr lang="en-US" sz="1100">
              <a:latin typeface="Avenir Book" charset="0"/>
              <a:ea typeface="Avenir Book" charset="0"/>
              <a:cs typeface="Avenir Book" charset="0"/>
            </a:endParaRPr>
          </a:p>
          <a:p>
            <a:pPr>
              <a:lnSpc>
                <a:spcPts val="4300"/>
              </a:lnSpc>
            </a:pPr>
            <a:r>
              <a:rPr lang="en-US" sz="2800" b="1" i="1">
                <a:latin typeface="Avenir Book" charset="0"/>
                <a:ea typeface="Avenir Book" charset="0"/>
                <a:cs typeface="Avenir Book" charset="0"/>
              </a:rPr>
              <a:t>We’re Here to Help you</a:t>
            </a:r>
          </a:p>
          <a:p>
            <a:pPr>
              <a:lnSpc>
                <a:spcPts val="4300"/>
              </a:lnSpc>
            </a:pPr>
            <a:endParaRPr lang="en-US" sz="3200" b="1" i="1">
              <a:solidFill>
                <a:schemeClr val="accent5">
                  <a:lumMod val="75000"/>
                </a:schemeClr>
              </a:solidFill>
              <a:latin typeface="Avenir Book" charset="0"/>
              <a:ea typeface="Avenir Book" charset="0"/>
              <a:cs typeface="Avenir Book" charset="0"/>
            </a:endParaRPr>
          </a:p>
        </p:txBody>
      </p:sp>
    </p:spTree>
    <p:extLst>
      <p:ext uri="{BB962C8B-B14F-4D97-AF65-F5344CB8AC3E}">
        <p14:creationId xmlns:p14="http://schemas.microsoft.com/office/powerpoint/2010/main" val="46077599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6">
            <a:extLst>
              <a:ext uri="{FF2B5EF4-FFF2-40B4-BE49-F238E27FC236}">
                <a16:creationId xmlns:a16="http://schemas.microsoft.com/office/drawing/2014/main" id="{97EBF428-8BB1-406B-B21D-883CD8FA250C}"/>
              </a:ext>
            </a:extLst>
          </p:cNvPr>
          <p:cNvGraphicFramePr>
            <a:graphicFrameLocks noGrp="1"/>
          </p:cNvGraphicFramePr>
          <p:nvPr>
            <p:ph idx="1"/>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 Placeholder 10">
            <a:extLst>
              <a:ext uri="{FF2B5EF4-FFF2-40B4-BE49-F238E27FC236}">
                <a16:creationId xmlns:a16="http://schemas.microsoft.com/office/drawing/2014/main" id="{08E3FC77-808F-4F1B-8825-06E3E6180757}"/>
              </a:ext>
            </a:extLst>
          </p:cNvPr>
          <p:cNvSpPr>
            <a:spLocks noGrp="1"/>
          </p:cNvSpPr>
          <p:nvPr>
            <p:ph type="body" sz="half" idx="2"/>
          </p:nvPr>
        </p:nvSpPr>
        <p:spPr>
          <a:xfrm>
            <a:off x="327548" y="3799475"/>
            <a:ext cx="4444478" cy="1505332"/>
          </a:xfrm>
          <a:solidFill>
            <a:schemeClr val="bg2">
              <a:lumMod val="75000"/>
            </a:schemeClr>
          </a:solidFill>
        </p:spPr>
        <p:txBody>
          <a:bodyPr anchor="ctr">
            <a:normAutofit/>
          </a:bodyPr>
          <a:lstStyle/>
          <a:p>
            <a:pPr algn="ctr"/>
            <a:r>
              <a:rPr lang="en-US" sz="3200" b="1"/>
              <a:t>Parent Resources</a:t>
            </a:r>
          </a:p>
        </p:txBody>
      </p:sp>
      <p:pic>
        <p:nvPicPr>
          <p:cNvPr id="10" name="Picture 9" descr="A group of people posing for a photo&#10;&#10;Description automatically generated">
            <a:extLst>
              <a:ext uri="{FF2B5EF4-FFF2-40B4-BE49-F238E27FC236}">
                <a16:creationId xmlns:a16="http://schemas.microsoft.com/office/drawing/2014/main" id="{FD171ED4-EEDE-4CAA-B96D-53616A386796}"/>
              </a:ext>
            </a:extLst>
          </p:cNvPr>
          <p:cNvPicPr>
            <a:picLocks noChangeAspect="1"/>
          </p:cNvPicPr>
          <p:nvPr/>
        </p:nvPicPr>
        <p:blipFill rotWithShape="1">
          <a:blip r:embed="rId8"/>
          <a:srcRect r="1" b="527"/>
          <a:stretch/>
        </p:blipFill>
        <p:spPr>
          <a:xfrm>
            <a:off x="327548" y="1399823"/>
            <a:ext cx="4444478" cy="2399654"/>
          </a:xfrm>
          <a:prstGeom prst="rect">
            <a:avLst/>
          </a:prstGeom>
        </p:spPr>
      </p:pic>
    </p:spTree>
    <p:extLst>
      <p:ext uri="{BB962C8B-B14F-4D97-AF65-F5344CB8AC3E}">
        <p14:creationId xmlns:p14="http://schemas.microsoft.com/office/powerpoint/2010/main" val="157621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07CAFF"/>
            </a:solidFill>
          </a:ln>
        </p:spPr>
        <p:style>
          <a:lnRef idx="1">
            <a:schemeClr val="accent1"/>
          </a:lnRef>
          <a:fillRef idx="0">
            <a:schemeClr val="accent1"/>
          </a:fillRef>
          <a:effectRef idx="0">
            <a:schemeClr val="accent1"/>
          </a:effectRef>
          <a:fontRef idx="minor">
            <a:schemeClr val="tx1"/>
          </a:fontRef>
        </p:style>
      </p:cxnSp>
      <p:pic>
        <p:nvPicPr>
          <p:cNvPr id="5" name="Picture 4" descr="Graphical user interface&#10;&#10;Description automatically generated">
            <a:extLst>
              <a:ext uri="{FF2B5EF4-FFF2-40B4-BE49-F238E27FC236}">
                <a16:creationId xmlns:a16="http://schemas.microsoft.com/office/drawing/2014/main" id="{7743AED0-26B8-482F-9118-4EEC42BF2248}"/>
              </a:ext>
            </a:extLst>
          </p:cNvPr>
          <p:cNvPicPr>
            <a:picLocks noChangeAspect="1"/>
          </p:cNvPicPr>
          <p:nvPr/>
        </p:nvPicPr>
        <p:blipFill>
          <a:blip r:embed="rId2"/>
          <a:stretch>
            <a:fillRect/>
          </a:stretch>
        </p:blipFill>
        <p:spPr>
          <a:xfrm>
            <a:off x="4061859" y="1742286"/>
            <a:ext cx="4040738" cy="3367282"/>
          </a:xfrm>
          <a:prstGeom prst="rect">
            <a:avLst/>
          </a:prstGeom>
        </p:spPr>
      </p:pic>
    </p:spTree>
    <p:extLst>
      <p:ext uri="{BB962C8B-B14F-4D97-AF65-F5344CB8AC3E}">
        <p14:creationId xmlns:p14="http://schemas.microsoft.com/office/powerpoint/2010/main" val="1019060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application&#10;&#10;Description automatically generated">
            <a:extLst>
              <a:ext uri="{FF2B5EF4-FFF2-40B4-BE49-F238E27FC236}">
                <a16:creationId xmlns:a16="http://schemas.microsoft.com/office/drawing/2014/main" id="{42052E25-D197-4200-83C4-C3C7767FAEC8}"/>
              </a:ext>
            </a:extLst>
          </p:cNvPr>
          <p:cNvPicPr>
            <a:picLocks noChangeAspect="1"/>
          </p:cNvPicPr>
          <p:nvPr/>
        </p:nvPicPr>
        <p:blipFill rotWithShape="1">
          <a:blip r:embed="rId2"/>
          <a:srcRect r="32" b="1"/>
          <a:stretch/>
        </p:blipFill>
        <p:spPr>
          <a:xfrm>
            <a:off x="20" y="1282"/>
            <a:ext cx="12191980" cy="6856718"/>
          </a:xfrm>
          <a:prstGeom prst="rect">
            <a:avLst/>
          </a:prstGeom>
        </p:spPr>
      </p:pic>
    </p:spTree>
    <p:extLst>
      <p:ext uri="{BB962C8B-B14F-4D97-AF65-F5344CB8AC3E}">
        <p14:creationId xmlns:p14="http://schemas.microsoft.com/office/powerpoint/2010/main" val="2984343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ical user interface, application&#10;&#10;Description automatically generated">
            <a:extLst>
              <a:ext uri="{FF2B5EF4-FFF2-40B4-BE49-F238E27FC236}">
                <a16:creationId xmlns:a16="http://schemas.microsoft.com/office/drawing/2014/main" id="{1F894FAF-F871-440A-8087-FC0FE3E633C9}"/>
              </a:ext>
            </a:extLst>
          </p:cNvPr>
          <p:cNvPicPr>
            <a:picLocks noChangeAspect="1"/>
          </p:cNvPicPr>
          <p:nvPr/>
        </p:nvPicPr>
        <p:blipFill>
          <a:blip r:embed="rId2"/>
          <a:stretch>
            <a:fillRect/>
          </a:stretch>
        </p:blipFill>
        <p:spPr>
          <a:xfrm>
            <a:off x="643467" y="1452456"/>
            <a:ext cx="10905066" cy="3953086"/>
          </a:xfrm>
          <a:prstGeom prst="rect">
            <a:avLst/>
          </a:prstGeom>
          <a:ln>
            <a:noFill/>
          </a:ln>
        </p:spPr>
      </p:pic>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8125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Oval 5">
            <a:extLst>
              <a:ext uri="{FF2B5EF4-FFF2-40B4-BE49-F238E27FC236}">
                <a16:creationId xmlns:a16="http://schemas.microsoft.com/office/drawing/2014/main" id="{A337E12B-7191-4181-A24F-70AB8965D243}"/>
              </a:ext>
            </a:extLst>
          </p:cNvPr>
          <p:cNvSpPr/>
          <p:nvPr/>
        </p:nvSpPr>
        <p:spPr>
          <a:xfrm rot="832866">
            <a:off x="7882915" y="931159"/>
            <a:ext cx="3362179" cy="1356767"/>
          </a:xfrm>
          <a:prstGeom prst="wedgeEllipseCallout">
            <a:avLst>
              <a:gd name="adj1" fmla="val -23294"/>
              <a:gd name="adj2" fmla="val 85368"/>
            </a:avLst>
          </a:prstGeom>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800" b="1">
                <a:ln w="6600">
                  <a:solidFill>
                    <a:schemeClr val="accent2"/>
                  </a:solidFill>
                  <a:prstDash val="solid"/>
                </a:ln>
                <a:solidFill>
                  <a:srgbClr val="FFFFFF"/>
                </a:solidFill>
                <a:effectLst>
                  <a:outerShdw dist="38100" dir="2700000" algn="tl" rotWithShape="0">
                    <a:schemeClr val="accent2"/>
                  </a:outerShdw>
                </a:effectLst>
              </a:rPr>
              <a:t>Scan Me</a:t>
            </a:r>
          </a:p>
        </p:txBody>
      </p:sp>
      <p:sp>
        <p:nvSpPr>
          <p:cNvPr id="4" name="TextBox 3">
            <a:extLst>
              <a:ext uri="{FF2B5EF4-FFF2-40B4-BE49-F238E27FC236}">
                <a16:creationId xmlns:a16="http://schemas.microsoft.com/office/drawing/2014/main" id="{25796983-F19C-47A8-ADBF-B8701F2466FF}"/>
              </a:ext>
            </a:extLst>
          </p:cNvPr>
          <p:cNvSpPr txBox="1"/>
          <p:nvPr/>
        </p:nvSpPr>
        <p:spPr>
          <a:xfrm>
            <a:off x="484535" y="2086909"/>
            <a:ext cx="7284725" cy="5012141"/>
          </a:xfrm>
          <a:prstGeom prst="rect">
            <a:avLst/>
          </a:prstGeom>
          <a:noFill/>
        </p:spPr>
        <p:txBody>
          <a:bodyPr wrap="square" rtlCol="0" anchor="t">
            <a:spAutoFit/>
          </a:bodyPr>
          <a:lstStyle/>
          <a:p>
            <a:pPr marL="742950" indent="-742950">
              <a:lnSpc>
                <a:spcPts val="4300"/>
              </a:lnSpc>
              <a:buFont typeface="+mj-lt"/>
              <a:buAutoNum type="arabicPeriod"/>
            </a:pPr>
            <a:r>
              <a:rPr lang="en-US" sz="2800">
                <a:latin typeface="Gotham Black"/>
                <a:ea typeface="Avenir Book" charset="0"/>
                <a:cs typeface="Avenir Book" charset="0"/>
              </a:rPr>
              <a:t>Meeting is recorded</a:t>
            </a:r>
          </a:p>
          <a:p>
            <a:pPr marL="742950" indent="-742950">
              <a:lnSpc>
                <a:spcPts val="4300"/>
              </a:lnSpc>
              <a:buFont typeface="+mj-lt"/>
              <a:buAutoNum type="arabicPeriod"/>
            </a:pPr>
            <a:r>
              <a:rPr lang="en-US" sz="2800">
                <a:solidFill>
                  <a:schemeClr val="accent2">
                    <a:lumMod val="75000"/>
                  </a:schemeClr>
                </a:solidFill>
                <a:latin typeface="Gotham Black"/>
                <a:ea typeface="Avenir Book" charset="0"/>
                <a:cs typeface="Avenir Book" charset="0"/>
              </a:rPr>
              <a:t>Turn-off camera &amp; microphone for best reception </a:t>
            </a:r>
          </a:p>
          <a:p>
            <a:pPr marL="742950" indent="-742950">
              <a:lnSpc>
                <a:spcPts val="4300"/>
              </a:lnSpc>
              <a:buFont typeface="+mj-lt"/>
              <a:buAutoNum type="arabicPeriod"/>
            </a:pPr>
            <a:r>
              <a:rPr lang="en-US" sz="2800">
                <a:latin typeface="Gotham Black"/>
                <a:ea typeface="Avenir Book" charset="0"/>
                <a:cs typeface="Avenir Book" charset="0"/>
              </a:rPr>
              <a:t>Recording + Transcript will be posted to HAIS website in English and Spanish</a:t>
            </a:r>
          </a:p>
          <a:p>
            <a:pPr marL="742950" indent="-742950">
              <a:lnSpc>
                <a:spcPts val="4300"/>
              </a:lnSpc>
              <a:buFont typeface="+mj-lt"/>
              <a:buAutoNum type="arabicPeriod"/>
            </a:pPr>
            <a:r>
              <a:rPr lang="en-US" sz="2800">
                <a:solidFill>
                  <a:schemeClr val="accent2">
                    <a:lumMod val="75000"/>
                  </a:schemeClr>
                </a:solidFill>
                <a:latin typeface="Gotham Black"/>
              </a:rPr>
              <a:t>Questions after the meeting? … go here </a:t>
            </a:r>
            <a:r>
              <a:rPr lang="en-US" sz="2800">
                <a:solidFill>
                  <a:srgbClr val="3366FF"/>
                </a:solidFill>
                <a:hlinkClick r:id="rId3">
                  <a:extLst>
                    <a:ext uri="{A12FA001-AC4F-418D-AE19-62706E023703}">
                      <ahyp:hlinkClr xmlns:ahyp="http://schemas.microsoft.com/office/drawing/2018/hyperlinkcolor" val="tx"/>
                    </a:ext>
                  </a:extLst>
                </a:hlinkClick>
              </a:rPr>
              <a:t>https://tinyurl.com/POFI1301-Questions</a:t>
            </a:r>
            <a:endParaRPr lang="en-US" sz="2800">
              <a:solidFill>
                <a:srgbClr val="3366FF"/>
              </a:solidFill>
            </a:endParaRPr>
          </a:p>
          <a:p>
            <a:pPr marL="742950" indent="-742950">
              <a:lnSpc>
                <a:spcPts val="4300"/>
              </a:lnSpc>
              <a:buFont typeface="+mj-lt"/>
              <a:buAutoNum type="arabicPeriod"/>
            </a:pPr>
            <a:endParaRPr lang="en-US" sz="2800">
              <a:latin typeface="Gotham Black"/>
            </a:endParaRPr>
          </a:p>
          <a:p>
            <a:pPr marL="742950" indent="-742950">
              <a:lnSpc>
                <a:spcPts val="4300"/>
              </a:lnSpc>
              <a:buFont typeface="+mj-lt"/>
              <a:buAutoNum type="arabicPeriod"/>
            </a:pPr>
            <a:endParaRPr lang="en-US" sz="2800">
              <a:latin typeface="Gotham Black"/>
              <a:ea typeface="Avenir Book" charset="0"/>
              <a:cs typeface="Avenir Book" charset="0"/>
            </a:endParaRPr>
          </a:p>
        </p:txBody>
      </p:sp>
      <p:pic>
        <p:nvPicPr>
          <p:cNvPr id="8" name="Picture 7" descr="Qr code&#10;&#10;Description automatically generated">
            <a:extLst>
              <a:ext uri="{FF2B5EF4-FFF2-40B4-BE49-F238E27FC236}">
                <a16:creationId xmlns:a16="http://schemas.microsoft.com/office/drawing/2014/main" id="{C5024106-9A98-42DC-AC86-E3F7BD1A5AC7}"/>
              </a:ext>
            </a:extLst>
          </p:cNvPr>
          <p:cNvPicPr>
            <a:picLocks noChangeAspect="1"/>
          </p:cNvPicPr>
          <p:nvPr/>
        </p:nvPicPr>
        <p:blipFill>
          <a:blip r:embed="rId4"/>
          <a:stretch>
            <a:fillRect/>
          </a:stretch>
        </p:blipFill>
        <p:spPr>
          <a:xfrm>
            <a:off x="7769260" y="2757830"/>
            <a:ext cx="2857500" cy="2857500"/>
          </a:xfrm>
          <a:prstGeom prst="rect">
            <a:avLst/>
          </a:prstGeom>
        </p:spPr>
      </p:pic>
      <p:sp>
        <p:nvSpPr>
          <p:cNvPr id="17" name="Arrow: Right 16">
            <a:extLst>
              <a:ext uri="{FF2B5EF4-FFF2-40B4-BE49-F238E27FC236}">
                <a16:creationId xmlns:a16="http://schemas.microsoft.com/office/drawing/2014/main" id="{9173A9F8-7304-4159-80D4-BE66B69E31D5}"/>
              </a:ext>
            </a:extLst>
          </p:cNvPr>
          <p:cNvSpPr/>
          <p:nvPr/>
        </p:nvSpPr>
        <p:spPr>
          <a:xfrm>
            <a:off x="7124189" y="5296317"/>
            <a:ext cx="545689" cy="237936"/>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B6237D-4CF1-4FC7-AEBD-ADA5C3B898F9}"/>
              </a:ext>
            </a:extLst>
          </p:cNvPr>
          <p:cNvSpPr>
            <a:spLocks noGrp="1"/>
          </p:cNvSpPr>
          <p:nvPr>
            <p:ph type="title"/>
          </p:nvPr>
        </p:nvSpPr>
        <p:spPr>
          <a:xfrm>
            <a:off x="484535" y="365125"/>
            <a:ext cx="6702778" cy="1325563"/>
          </a:xfrm>
          <a:solidFill>
            <a:schemeClr val="accent1">
              <a:lumMod val="40000"/>
              <a:lumOff val="60000"/>
            </a:schemeClr>
          </a:solidFill>
          <a:ln>
            <a:solidFill>
              <a:schemeClr val="bg1">
                <a:lumMod val="65000"/>
              </a:schemeClr>
            </a:solidFill>
          </a:ln>
        </p:spPr>
        <p:txBody>
          <a:bodyPr/>
          <a:lstStyle/>
          <a:p>
            <a:r>
              <a:rPr lang="en-US" b="1"/>
              <a:t>For Best Meeting Reception</a:t>
            </a:r>
          </a:p>
        </p:txBody>
      </p:sp>
    </p:spTree>
    <p:extLst>
      <p:ext uri="{BB962C8B-B14F-4D97-AF65-F5344CB8AC3E}">
        <p14:creationId xmlns:p14="http://schemas.microsoft.com/office/powerpoint/2010/main" val="2916395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ext&#10;&#10;Description automatically generated with medium confidence">
            <a:extLst>
              <a:ext uri="{FF2B5EF4-FFF2-40B4-BE49-F238E27FC236}">
                <a16:creationId xmlns:a16="http://schemas.microsoft.com/office/drawing/2014/main" id="{DC6422B9-4724-4346-894A-67DC980F8F6B}"/>
              </a:ext>
            </a:extLst>
          </p:cNvPr>
          <p:cNvPicPr>
            <a:picLocks noChangeAspect="1"/>
          </p:cNvPicPr>
          <p:nvPr/>
        </p:nvPicPr>
        <p:blipFill>
          <a:blip r:embed="rId2"/>
          <a:stretch>
            <a:fillRect/>
          </a:stretch>
        </p:blipFill>
        <p:spPr>
          <a:xfrm>
            <a:off x="643467" y="1438825"/>
            <a:ext cx="10905066" cy="3980348"/>
          </a:xfrm>
          <a:prstGeom prst="rect">
            <a:avLst/>
          </a:prstGeom>
          <a:ln>
            <a:noFill/>
          </a:ln>
        </p:spPr>
      </p:pic>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5024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a video game&#10;&#10;Description automatically generated with medium confidence">
            <a:extLst>
              <a:ext uri="{FF2B5EF4-FFF2-40B4-BE49-F238E27FC236}">
                <a16:creationId xmlns:a16="http://schemas.microsoft.com/office/drawing/2014/main" id="{8BC48C85-024F-4196-A667-AAF07231C121}"/>
              </a:ext>
            </a:extLst>
          </p:cNvPr>
          <p:cNvPicPr>
            <a:picLocks noChangeAspect="1"/>
          </p:cNvPicPr>
          <p:nvPr/>
        </p:nvPicPr>
        <p:blipFill>
          <a:blip r:embed="rId2"/>
          <a:stretch>
            <a:fillRect/>
          </a:stretch>
        </p:blipFill>
        <p:spPr>
          <a:xfrm>
            <a:off x="643467" y="1588770"/>
            <a:ext cx="10905066" cy="3680458"/>
          </a:xfrm>
          <a:prstGeom prst="rect">
            <a:avLst/>
          </a:prstGeom>
          <a:ln>
            <a:noFill/>
          </a:ln>
        </p:spPr>
      </p:pic>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4717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5">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7">
            <a:extLst>
              <a:ext uri="{FF2B5EF4-FFF2-40B4-BE49-F238E27FC236}">
                <a16:creationId xmlns:a16="http://schemas.microsoft.com/office/drawing/2014/main" id="{0924561D-756D-410B-973A-E68C2552C2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19" name="Rectangle 64">
              <a:extLst>
                <a:ext uri="{FF2B5EF4-FFF2-40B4-BE49-F238E27FC236}">
                  <a16:creationId xmlns:a16="http://schemas.microsoft.com/office/drawing/2014/main" id="{77AF0971-0074-4E4E-9318-C1990C6FF2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0849707A-24B1-45E4-8493-5DC15C578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E0FFD705-F03C-46B0-ABB9-3C24E0931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520B12C0-88D0-4F6F-9F29-38E4D1D610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DEDD5A45-3641-4FE7-8375-EECF2DC9D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89BF55CA-60FC-479D-A85E-48626FC13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4">
              <a:extLst>
                <a:ext uri="{FF2B5EF4-FFF2-40B4-BE49-F238E27FC236}">
                  <a16:creationId xmlns:a16="http://schemas.microsoft.com/office/drawing/2014/main" id="{5AFBE5BF-E87A-408F-BBBD-44C3D04C04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1C27CF92-D148-45C8-88B6-F450B63DF1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4">
              <a:extLst>
                <a:ext uri="{FF2B5EF4-FFF2-40B4-BE49-F238E27FC236}">
                  <a16:creationId xmlns:a16="http://schemas.microsoft.com/office/drawing/2014/main" id="{51CA2232-D147-480C-B1EE-665EE6ACC7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7E67D92D-1CA9-43CE-8150-DF504F2BF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4">
              <a:extLst>
                <a:ext uri="{FF2B5EF4-FFF2-40B4-BE49-F238E27FC236}">
                  <a16:creationId xmlns:a16="http://schemas.microsoft.com/office/drawing/2014/main" id="{7B273169-B674-4C50-A14D-A943B9979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DF6183FA-653E-4533-9A0B-D249EC0B1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4">
              <a:extLst>
                <a:ext uri="{FF2B5EF4-FFF2-40B4-BE49-F238E27FC236}">
                  <a16:creationId xmlns:a16="http://schemas.microsoft.com/office/drawing/2014/main" id="{A82EFE58-AAB0-4925-A176-6FF36BF87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3122AE75-4DBB-4E14-B0CA-DD1EAD89CE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4ED7E672-90FC-4E8C-9C43-3AAE391C6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A5C0019E-5136-4C5E-A223-1E1717FD47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4">
              <a:extLst>
                <a:ext uri="{FF2B5EF4-FFF2-40B4-BE49-F238E27FC236}">
                  <a16:creationId xmlns:a16="http://schemas.microsoft.com/office/drawing/2014/main" id="{29705F60-CFE6-47C5-96E5-05E7731FC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090E047C-18BC-4180-8D10-9F18F517BA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A153194A-C8B1-46DB-9C6B-9847B06FAE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5C0235EA-4E98-43EA-9AAE-2BD893DEA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9C52BD90-01B2-4889-889C-0715887268D2}"/>
              </a:ext>
            </a:extLst>
          </p:cNvPr>
          <p:cNvPicPr>
            <a:picLocks noChangeAspect="1"/>
          </p:cNvPicPr>
          <p:nvPr/>
        </p:nvPicPr>
        <p:blipFill rotWithShape="1">
          <a:blip r:embed="rId2"/>
          <a:srcRect l="-10792" t="-9831" r="-6558" b="-18257"/>
          <a:stretch/>
        </p:blipFill>
        <p:spPr>
          <a:xfrm>
            <a:off x="6069861" y="248821"/>
            <a:ext cx="5306361" cy="2984829"/>
          </a:xfrm>
          <a:prstGeom prst="rect">
            <a:avLst/>
          </a:prstGeom>
        </p:spPr>
      </p:pic>
      <p:sp>
        <p:nvSpPr>
          <p:cNvPr id="51" name="Rectangle 39">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650"/>
            <a:ext cx="606972" cy="3624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B59D138-B784-4BA3-8143-1DE6CE27969B}"/>
              </a:ext>
            </a:extLst>
          </p:cNvPr>
          <p:cNvPicPr>
            <a:picLocks noChangeAspect="1"/>
          </p:cNvPicPr>
          <p:nvPr/>
        </p:nvPicPr>
        <p:blipFill rotWithShape="1">
          <a:blip r:embed="rId3"/>
          <a:srcRect l="2794" r="-2" b="-2"/>
          <a:stretch/>
        </p:blipFill>
        <p:spPr>
          <a:xfrm>
            <a:off x="6463302" y="3482471"/>
            <a:ext cx="4519479" cy="3126707"/>
          </a:xfrm>
          <a:prstGeom prst="rect">
            <a:avLst/>
          </a:prstGeom>
        </p:spPr>
      </p:pic>
      <p:pic>
        <p:nvPicPr>
          <p:cNvPr id="2" name="Picture 1">
            <a:extLst>
              <a:ext uri="{FF2B5EF4-FFF2-40B4-BE49-F238E27FC236}">
                <a16:creationId xmlns:a16="http://schemas.microsoft.com/office/drawing/2014/main" id="{D0B32C39-3530-458B-9CAD-7200C33A56B3}"/>
              </a:ext>
            </a:extLst>
          </p:cNvPr>
          <p:cNvPicPr>
            <a:picLocks noChangeAspect="1"/>
          </p:cNvPicPr>
          <p:nvPr/>
        </p:nvPicPr>
        <p:blipFill>
          <a:blip r:embed="rId4"/>
          <a:stretch>
            <a:fillRect/>
          </a:stretch>
        </p:blipFill>
        <p:spPr>
          <a:xfrm>
            <a:off x="-1" y="1944648"/>
            <a:ext cx="6462981" cy="4558917"/>
          </a:xfrm>
          <a:prstGeom prst="rect">
            <a:avLst/>
          </a:prstGeom>
        </p:spPr>
      </p:pic>
    </p:spTree>
    <p:extLst>
      <p:ext uri="{BB962C8B-B14F-4D97-AF65-F5344CB8AC3E}">
        <p14:creationId xmlns:p14="http://schemas.microsoft.com/office/powerpoint/2010/main" val="21529214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9B50CE4-2957-4107-A03B-0C316BDA91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B249F6D-244F-494A-98B9-5CC7413C4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5520" y="566232"/>
            <a:ext cx="5486400" cy="5486400"/>
          </a:xfrm>
          <a:custGeom>
            <a:avLst/>
            <a:gdLst>
              <a:gd name="connsiteX0" fmla="*/ 2746247 w 5492493"/>
              <a:gd name="connsiteY0" fmla="*/ 0 h 5492493"/>
              <a:gd name="connsiteX1" fmla="*/ 5492493 w 5492493"/>
              <a:gd name="connsiteY1" fmla="*/ 2746247 h 5492493"/>
              <a:gd name="connsiteX2" fmla="*/ 2746247 w 5492493"/>
              <a:gd name="connsiteY2" fmla="*/ 5492493 h 5492493"/>
              <a:gd name="connsiteX3" fmla="*/ 0 w 5492493"/>
              <a:gd name="connsiteY3" fmla="*/ 2746247 h 5492493"/>
              <a:gd name="connsiteX4" fmla="*/ 2746247 w 5492493"/>
              <a:gd name="connsiteY4" fmla="*/ 0 h 5492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2493" h="5492493">
                <a:moveTo>
                  <a:pt x="2746247" y="0"/>
                </a:moveTo>
                <a:cubicBezTo>
                  <a:pt x="4262957" y="0"/>
                  <a:pt x="5492493" y="1229536"/>
                  <a:pt x="5492493" y="2746247"/>
                </a:cubicBezTo>
                <a:cubicBezTo>
                  <a:pt x="5492493" y="4262957"/>
                  <a:pt x="4262957" y="5492493"/>
                  <a:pt x="2746247" y="5492493"/>
                </a:cubicBezTo>
                <a:cubicBezTo>
                  <a:pt x="1229536" y="5492493"/>
                  <a:pt x="0" y="4262957"/>
                  <a:pt x="0" y="2746247"/>
                </a:cubicBezTo>
                <a:cubicBezTo>
                  <a:pt x="0" y="1229536"/>
                  <a:pt x="1229536" y="0"/>
                  <a:pt x="2746247" y="0"/>
                </a:cubicBezTo>
                <a:close/>
              </a:path>
            </a:pathLst>
          </a:cu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E6A5A02-AA6E-4F82-A243-B8879DD52E24}"/>
              </a:ext>
            </a:extLst>
          </p:cNvPr>
          <p:cNvSpPr>
            <a:spLocks noGrp="1"/>
          </p:cNvSpPr>
          <p:nvPr>
            <p:ph type="title"/>
          </p:nvPr>
        </p:nvSpPr>
        <p:spPr>
          <a:xfrm>
            <a:off x="6928076" y="1191160"/>
            <a:ext cx="4166296" cy="1619145"/>
          </a:xfrm>
        </p:spPr>
        <p:txBody>
          <a:bodyPr anchor="b">
            <a:normAutofit/>
          </a:bodyPr>
          <a:lstStyle/>
          <a:p>
            <a:r>
              <a:rPr lang="en-US">
                <a:solidFill>
                  <a:schemeClr val="tx1">
                    <a:lumMod val="95000"/>
                    <a:lumOff val="5000"/>
                  </a:schemeClr>
                </a:solidFill>
              </a:rPr>
              <a:t>Credits</a:t>
            </a:r>
          </a:p>
        </p:txBody>
      </p:sp>
      <p:sp>
        <p:nvSpPr>
          <p:cNvPr id="16" name="Oval 15">
            <a:extLst>
              <a:ext uri="{FF2B5EF4-FFF2-40B4-BE49-F238E27FC236}">
                <a16:creationId xmlns:a16="http://schemas.microsoft.com/office/drawing/2014/main" id="{506C536E-6ECA-4211-AF8C-A2671C484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76338" y="5283870"/>
            <a:ext cx="435428" cy="435428"/>
          </a:xfrm>
          <a:prstGeom prst="ellips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EAA70EA-2201-4F5D-AF08-58CFF851C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961353" y="3415315"/>
            <a:ext cx="2311806" cy="2303982"/>
          </a:xfrm>
          <a:custGeom>
            <a:avLst/>
            <a:gdLst>
              <a:gd name="connsiteX0" fmla="*/ 0 w 3108399"/>
              <a:gd name="connsiteY0" fmla="*/ 0 h 3097879"/>
              <a:gd name="connsiteX1" fmla="*/ 159985 w 3108399"/>
              <a:gd name="connsiteY1" fmla="*/ 4045 h 3097879"/>
              <a:gd name="connsiteX2" fmla="*/ 3092907 w 3108399"/>
              <a:gd name="connsiteY2" fmla="*/ 2791087 h 3097879"/>
              <a:gd name="connsiteX3" fmla="*/ 3108399 w 3108399"/>
              <a:gd name="connsiteY3" fmla="*/ 3097879 h 3097879"/>
              <a:gd name="connsiteX4" fmla="*/ 2470733 w 3108399"/>
              <a:gd name="connsiteY4" fmla="*/ 3097879 h 3097879"/>
              <a:gd name="connsiteX5" fmla="*/ 2458534 w 3108399"/>
              <a:gd name="connsiteY5" fmla="*/ 2856285 h 3097879"/>
              <a:gd name="connsiteX6" fmla="*/ 252674 w 3108399"/>
              <a:gd name="connsiteY6" fmla="*/ 650424 h 3097879"/>
              <a:gd name="connsiteX7" fmla="*/ 0 w 3108399"/>
              <a:gd name="connsiteY7" fmla="*/ 637665 h 309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8399" h="3097879">
                <a:moveTo>
                  <a:pt x="0" y="0"/>
                </a:moveTo>
                <a:lnTo>
                  <a:pt x="159985" y="4045"/>
                </a:lnTo>
                <a:cubicBezTo>
                  <a:pt x="1696687" y="81941"/>
                  <a:pt x="2939004" y="1275632"/>
                  <a:pt x="3092907" y="2791087"/>
                </a:cubicBezTo>
                <a:lnTo>
                  <a:pt x="3108399" y="3097879"/>
                </a:lnTo>
                <a:lnTo>
                  <a:pt x="2470733" y="3097879"/>
                </a:lnTo>
                <a:lnTo>
                  <a:pt x="2458534" y="2856285"/>
                </a:lnTo>
                <a:cubicBezTo>
                  <a:pt x="2340416" y="1693197"/>
                  <a:pt x="1415762" y="768542"/>
                  <a:pt x="252674" y="650424"/>
                </a:cubicBezTo>
                <a:lnTo>
                  <a:pt x="0" y="637665"/>
                </a:ln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7BCBD98-8CEB-413D-A51D-1D9021EA9C35}"/>
              </a:ext>
            </a:extLst>
          </p:cNvPr>
          <p:cNvSpPr>
            <a:spLocks noGrp="1"/>
          </p:cNvSpPr>
          <p:nvPr>
            <p:ph idx="1"/>
          </p:nvPr>
        </p:nvSpPr>
        <p:spPr>
          <a:xfrm>
            <a:off x="6927479" y="2963917"/>
            <a:ext cx="3794271" cy="2140909"/>
          </a:xfrm>
        </p:spPr>
        <p:txBody>
          <a:bodyPr>
            <a:normAutofit/>
          </a:bodyPr>
          <a:lstStyle/>
          <a:p>
            <a:r>
              <a:rPr lang="en-US" sz="1700">
                <a:solidFill>
                  <a:schemeClr val="tx1">
                    <a:lumMod val="95000"/>
                    <a:lumOff val="5000"/>
                  </a:schemeClr>
                </a:solidFill>
              </a:rPr>
              <a:t>North Texas Performing Arts.Org</a:t>
            </a:r>
          </a:p>
          <a:p>
            <a:r>
              <a:rPr lang="en-US" sz="1700">
                <a:solidFill>
                  <a:schemeClr val="tx1">
                    <a:lumMod val="95000"/>
                    <a:lumOff val="5000"/>
                  </a:schemeClr>
                </a:solidFill>
              </a:rPr>
              <a:t>www2.ed.gov › ferpa</a:t>
            </a:r>
          </a:p>
          <a:p>
            <a:r>
              <a:rPr lang="en-US" sz="1700">
                <a:solidFill>
                  <a:schemeClr val="tx1">
                    <a:lumMod val="95000"/>
                    <a:lumOff val="5000"/>
                  </a:schemeClr>
                </a:solidFill>
              </a:rPr>
              <a:t>Sacha-keeper.com</a:t>
            </a:r>
          </a:p>
          <a:p>
            <a:r>
              <a:rPr lang="en-US" sz="1700">
                <a:solidFill>
                  <a:schemeClr val="tx1">
                    <a:lumMod val="95000"/>
                    <a:lumOff val="5000"/>
                  </a:schemeClr>
                </a:solidFill>
              </a:rPr>
              <a:t>Consumerenergyalliance.com</a:t>
            </a:r>
          </a:p>
          <a:p>
            <a:r>
              <a:rPr lang="en-US" sz="1700">
                <a:solidFill>
                  <a:schemeClr val="tx1">
                    <a:lumMod val="95000"/>
                    <a:lumOff val="5000"/>
                  </a:schemeClr>
                </a:solidFill>
              </a:rPr>
              <a:t>Uh.edu/mascot</a:t>
            </a:r>
          </a:p>
          <a:p>
            <a:r>
              <a:rPr lang="en-US" sz="1700">
                <a:solidFill>
                  <a:schemeClr val="tx1">
                    <a:lumMod val="95000"/>
                    <a:lumOff val="5000"/>
                  </a:schemeClr>
                </a:solidFill>
              </a:rPr>
              <a:t>Challengethecode.com</a:t>
            </a:r>
          </a:p>
        </p:txBody>
      </p:sp>
      <p:pic>
        <p:nvPicPr>
          <p:cNvPr id="5" name="Picture 4" descr="A picture containing diagram&#10;&#10;Description automatically generated">
            <a:extLst>
              <a:ext uri="{FF2B5EF4-FFF2-40B4-BE49-F238E27FC236}">
                <a16:creationId xmlns:a16="http://schemas.microsoft.com/office/drawing/2014/main" id="{C32D2EDE-A6E5-4816-A2C3-9A8CCC0E552A}"/>
              </a:ext>
            </a:extLst>
          </p:cNvPr>
          <p:cNvPicPr>
            <a:picLocks noChangeAspect="1"/>
          </p:cNvPicPr>
          <p:nvPr/>
        </p:nvPicPr>
        <p:blipFill>
          <a:blip r:embed="rId2"/>
          <a:stretch>
            <a:fillRect/>
          </a:stretch>
        </p:blipFill>
        <p:spPr>
          <a:xfrm>
            <a:off x="516683" y="1467614"/>
            <a:ext cx="5393859" cy="3464150"/>
          </a:xfrm>
          <a:prstGeom prst="rect">
            <a:avLst/>
          </a:prstGeom>
        </p:spPr>
      </p:pic>
    </p:spTree>
    <p:extLst>
      <p:ext uri="{BB962C8B-B14F-4D97-AF65-F5344CB8AC3E}">
        <p14:creationId xmlns:p14="http://schemas.microsoft.com/office/powerpoint/2010/main" val="26467631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07CAFF"/>
            </a:solidFill>
          </a:ln>
        </p:spPr>
        <p:style>
          <a:lnRef idx="1">
            <a:schemeClr val="accent1"/>
          </a:lnRef>
          <a:fillRef idx="0">
            <a:schemeClr val="accent1"/>
          </a:fillRef>
          <a:effectRef idx="0">
            <a:schemeClr val="accent1"/>
          </a:effectRef>
          <a:fontRef idx="minor">
            <a:schemeClr val="tx1"/>
          </a:fontRef>
        </p:style>
      </p:cxnSp>
      <p:pic>
        <p:nvPicPr>
          <p:cNvPr id="5" name="Picture 4" descr="Graphical user interface&#10;&#10;Description automatically generated">
            <a:extLst>
              <a:ext uri="{FF2B5EF4-FFF2-40B4-BE49-F238E27FC236}">
                <a16:creationId xmlns:a16="http://schemas.microsoft.com/office/drawing/2014/main" id="{7743AED0-26B8-482F-9118-4EEC42BF2248}"/>
              </a:ext>
            </a:extLst>
          </p:cNvPr>
          <p:cNvPicPr>
            <a:picLocks noChangeAspect="1"/>
          </p:cNvPicPr>
          <p:nvPr/>
        </p:nvPicPr>
        <p:blipFill>
          <a:blip r:embed="rId2"/>
          <a:stretch>
            <a:fillRect/>
          </a:stretch>
        </p:blipFill>
        <p:spPr>
          <a:xfrm>
            <a:off x="4061860" y="1123527"/>
            <a:ext cx="5525760" cy="4604800"/>
          </a:xfrm>
          <a:prstGeom prst="rect">
            <a:avLst/>
          </a:prstGeom>
        </p:spPr>
      </p:pic>
    </p:spTree>
    <p:extLst>
      <p:ext uri="{BB962C8B-B14F-4D97-AF65-F5344CB8AC3E}">
        <p14:creationId xmlns:p14="http://schemas.microsoft.com/office/powerpoint/2010/main" val="4223130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52B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E9D8933C-F3E4-4521-90BB-CFB679BD1700}"/>
              </a:ext>
            </a:extLst>
          </p:cNvPr>
          <p:cNvPicPr>
            <a:picLocks noChangeAspect="1"/>
          </p:cNvPicPr>
          <p:nvPr/>
        </p:nvPicPr>
        <p:blipFill>
          <a:blip r:embed="rId3"/>
          <a:stretch>
            <a:fillRect/>
          </a:stretch>
        </p:blipFill>
        <p:spPr>
          <a:xfrm>
            <a:off x="3084613" y="643467"/>
            <a:ext cx="6022774" cy="5571066"/>
          </a:xfrm>
          <a:prstGeom prst="rect">
            <a:avLst/>
          </a:prstGeom>
        </p:spPr>
      </p:pic>
    </p:spTree>
    <p:extLst>
      <p:ext uri="{BB962C8B-B14F-4D97-AF65-F5344CB8AC3E}">
        <p14:creationId xmlns:p14="http://schemas.microsoft.com/office/powerpoint/2010/main" val="1798937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29461-5472-4BDC-8E7B-3317E47AD2EA}"/>
              </a:ext>
            </a:extLst>
          </p:cNvPr>
          <p:cNvSpPr>
            <a:spLocks noGrp="1"/>
          </p:cNvSpPr>
          <p:nvPr>
            <p:ph type="title"/>
          </p:nvPr>
        </p:nvSpPr>
        <p:spPr>
          <a:xfrm>
            <a:off x="1136428" y="627564"/>
            <a:ext cx="7474172" cy="1325563"/>
          </a:xfrm>
        </p:spPr>
        <p:txBody>
          <a:bodyPr vert="horz" lIns="91440" tIns="45720" rIns="91440" bIns="45720" rtlCol="0" anchor="ctr">
            <a:normAutofit/>
          </a:bodyPr>
          <a:lstStyle/>
          <a:p>
            <a:r>
              <a:rPr lang="en-US" b="1" u="sng" kern="1200">
                <a:solidFill>
                  <a:schemeClr val="accent2">
                    <a:lumMod val="50000"/>
                  </a:schemeClr>
                </a:solidFill>
                <a:latin typeface="+mj-lt"/>
                <a:ea typeface="+mj-ea"/>
                <a:cs typeface="+mj-cs"/>
              </a:rPr>
              <a:t>Agenda</a:t>
            </a:r>
          </a:p>
        </p:txBody>
      </p:sp>
      <p:sp>
        <p:nvSpPr>
          <p:cNvPr id="8" name="Content Placeholder 2">
            <a:extLst>
              <a:ext uri="{FF2B5EF4-FFF2-40B4-BE49-F238E27FC236}">
                <a16:creationId xmlns:a16="http://schemas.microsoft.com/office/drawing/2014/main" id="{2A0A8461-1A48-4799-AAEC-8D379EDFBD6E}"/>
              </a:ext>
            </a:extLst>
          </p:cNvPr>
          <p:cNvSpPr txBox="1">
            <a:spLocks/>
          </p:cNvSpPr>
          <p:nvPr/>
        </p:nvSpPr>
        <p:spPr>
          <a:xfrm>
            <a:off x="1021410" y="2043290"/>
            <a:ext cx="6467867" cy="4375610"/>
          </a:xfrm>
          <a:prstGeom prst="rect">
            <a:avLst/>
          </a:prstGeom>
        </p:spPr>
        <p:txBody>
          <a:bodyPr vert="horz" lIns="91440" tIns="45720" rIns="91440" bIns="45720" rtlCol="0" anchor="ct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fontAlgn="base"/>
            <a:endParaRPr lang="en-US" sz="2200"/>
          </a:p>
          <a:p>
            <a:pPr fontAlgn="base">
              <a:lnSpc>
                <a:spcPct val="150000"/>
              </a:lnSpc>
              <a:buFont typeface="Wingdings" panose="05000000000000000000" pitchFamily="2" charset="2"/>
              <a:buChar char="Ø"/>
            </a:pPr>
            <a:r>
              <a:rPr lang="en-US" sz="2400">
                <a:solidFill>
                  <a:schemeClr val="accent2">
                    <a:lumMod val="50000"/>
                  </a:schemeClr>
                </a:solidFill>
              </a:rPr>
              <a:t>Objectives of the course</a:t>
            </a:r>
            <a:endParaRPr lang="en-US" sz="2400">
              <a:solidFill>
                <a:schemeClr val="accent2">
                  <a:lumMod val="50000"/>
                </a:schemeClr>
              </a:solidFill>
              <a:cs typeface="Calibri"/>
            </a:endParaRPr>
          </a:p>
          <a:p>
            <a:pPr fontAlgn="base">
              <a:lnSpc>
                <a:spcPct val="150000"/>
              </a:lnSpc>
              <a:buFont typeface="Wingdings" panose="05000000000000000000" pitchFamily="2" charset="2"/>
              <a:buChar char="Ø"/>
            </a:pPr>
            <a:r>
              <a:rPr lang="en-US" sz="2400">
                <a:solidFill>
                  <a:schemeClr val="accent2">
                    <a:lumMod val="50000"/>
                  </a:schemeClr>
                </a:solidFill>
              </a:rPr>
              <a:t>How can parents find important information?</a:t>
            </a:r>
            <a:endParaRPr lang="en-US" sz="2400">
              <a:solidFill>
                <a:schemeClr val="accent2">
                  <a:lumMod val="50000"/>
                </a:schemeClr>
              </a:solidFill>
              <a:cs typeface="Calibri"/>
            </a:endParaRPr>
          </a:p>
          <a:p>
            <a:pPr lvl="1" fontAlgn="base">
              <a:lnSpc>
                <a:spcPct val="150000"/>
              </a:lnSpc>
              <a:buFont typeface="Wingdings" panose="05000000000000000000" pitchFamily="2" charset="2"/>
              <a:buChar char="ü"/>
            </a:pPr>
            <a:r>
              <a:rPr lang="en-US" sz="1900">
                <a:solidFill>
                  <a:schemeClr val="accent2">
                    <a:lumMod val="50000"/>
                  </a:schemeClr>
                </a:solidFill>
              </a:rPr>
              <a:t>Grades</a:t>
            </a:r>
          </a:p>
          <a:p>
            <a:pPr lvl="1" fontAlgn="base">
              <a:lnSpc>
                <a:spcPct val="150000"/>
              </a:lnSpc>
              <a:buFont typeface="Wingdings" panose="05000000000000000000" pitchFamily="2" charset="2"/>
              <a:buChar char="ü"/>
            </a:pPr>
            <a:r>
              <a:rPr lang="en-US" sz="1900">
                <a:solidFill>
                  <a:schemeClr val="accent2">
                    <a:lumMod val="50000"/>
                  </a:schemeClr>
                </a:solidFill>
              </a:rPr>
              <a:t>Syllabus</a:t>
            </a:r>
          </a:p>
          <a:p>
            <a:pPr lvl="1" fontAlgn="base">
              <a:lnSpc>
                <a:spcPct val="150000"/>
              </a:lnSpc>
              <a:buFont typeface="Wingdings" panose="05000000000000000000" pitchFamily="2" charset="2"/>
              <a:buChar char="ü"/>
            </a:pPr>
            <a:r>
              <a:rPr lang="en-US" sz="1900">
                <a:solidFill>
                  <a:schemeClr val="accent2">
                    <a:lumMod val="50000"/>
                  </a:schemeClr>
                </a:solidFill>
              </a:rPr>
              <a:t>Grading of the course</a:t>
            </a:r>
          </a:p>
          <a:p>
            <a:pPr lvl="1" fontAlgn="base">
              <a:lnSpc>
                <a:spcPct val="150000"/>
              </a:lnSpc>
              <a:buFont typeface="Wingdings" panose="05000000000000000000" pitchFamily="2" charset="2"/>
              <a:buChar char="ü"/>
            </a:pPr>
            <a:r>
              <a:rPr lang="en-US" sz="1900">
                <a:solidFill>
                  <a:schemeClr val="accent2">
                    <a:lumMod val="50000"/>
                  </a:schemeClr>
                </a:solidFill>
              </a:rPr>
              <a:t>Major test dates</a:t>
            </a:r>
          </a:p>
          <a:p>
            <a:pPr fontAlgn="base">
              <a:lnSpc>
                <a:spcPct val="170000"/>
              </a:lnSpc>
              <a:buFont typeface="Wingdings" panose="05000000000000000000" pitchFamily="2" charset="2"/>
              <a:buChar char="Ø"/>
            </a:pPr>
            <a:r>
              <a:rPr lang="en-US" sz="2400">
                <a:solidFill>
                  <a:schemeClr val="accent2">
                    <a:lumMod val="50000"/>
                  </a:schemeClr>
                </a:solidFill>
              </a:rPr>
              <a:t>Title I – </a:t>
            </a:r>
            <a:r>
              <a:rPr lang="en-US" sz="2400">
                <a:solidFill>
                  <a:schemeClr val="accent2">
                    <a:lumMod val="50000"/>
                  </a:schemeClr>
                </a:solidFill>
                <a:hlinkClick r:id="rId3"/>
              </a:rPr>
              <a:t>Jwilli56@houstonisd.org</a:t>
            </a:r>
            <a:r>
              <a:rPr lang="en-US" sz="2400">
                <a:solidFill>
                  <a:schemeClr val="accent2">
                    <a:lumMod val="50000"/>
                  </a:schemeClr>
                </a:solidFill>
              </a:rPr>
              <a:t> </a:t>
            </a:r>
          </a:p>
          <a:p>
            <a:pPr fontAlgn="base">
              <a:lnSpc>
                <a:spcPct val="170000"/>
              </a:lnSpc>
              <a:buFont typeface="Wingdings" panose="05000000000000000000" pitchFamily="2" charset="2"/>
              <a:buChar char="Ø"/>
            </a:pPr>
            <a:r>
              <a:rPr lang="en-US" sz="2400">
                <a:solidFill>
                  <a:schemeClr val="accent2">
                    <a:lumMod val="50000"/>
                  </a:schemeClr>
                </a:solidFill>
              </a:rPr>
              <a:t>How can parents support students?</a:t>
            </a:r>
          </a:p>
          <a:p>
            <a:pPr>
              <a:buFont typeface="Wingdings" panose="05000000000000000000" pitchFamily="2" charset="2"/>
              <a:buChar char="Ø"/>
            </a:pPr>
            <a:r>
              <a:rPr lang="en-US" sz="2400">
                <a:solidFill>
                  <a:schemeClr val="accent2">
                    <a:lumMod val="50000"/>
                  </a:schemeClr>
                </a:solidFill>
                <a:cs typeface="Calibri"/>
              </a:rPr>
              <a:t>Q &amp; A</a:t>
            </a:r>
          </a:p>
          <a:p>
            <a:endParaRPr lang="en-US" sz="2200"/>
          </a:p>
          <a:p>
            <a:pPr marL="0"/>
            <a:endParaRPr lang="en-US" sz="2200"/>
          </a:p>
          <a:p>
            <a:endParaRPr lang="en-US" sz="2200"/>
          </a:p>
        </p:txBody>
      </p:sp>
      <p:sp>
        <p:nvSpPr>
          <p:cNvPr id="13" name="Rectangle 1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heck List">
            <a:extLst>
              <a:ext uri="{FF2B5EF4-FFF2-40B4-BE49-F238E27FC236}">
                <a16:creationId xmlns:a16="http://schemas.microsoft.com/office/drawing/2014/main" id="{EBCDDA99-4CF2-4232-BB2A-3A65CCC5DB5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13987" y="2857501"/>
            <a:ext cx="1142998" cy="1142998"/>
          </a:xfrm>
          <a:prstGeom prst="rect">
            <a:avLst/>
          </a:prstGeom>
        </p:spPr>
      </p:pic>
      <p:sp>
        <p:nvSpPr>
          <p:cNvPr id="4" name="TextBox 3">
            <a:extLst>
              <a:ext uri="{FF2B5EF4-FFF2-40B4-BE49-F238E27FC236}">
                <a16:creationId xmlns:a16="http://schemas.microsoft.com/office/drawing/2014/main" id="{48E07747-740B-453A-850C-A69D9FA456B6}"/>
              </a:ext>
            </a:extLst>
          </p:cNvPr>
          <p:cNvSpPr txBox="1"/>
          <p:nvPr/>
        </p:nvSpPr>
        <p:spPr>
          <a:xfrm>
            <a:off x="4573236" y="2789968"/>
            <a:ext cx="2971800" cy="2120196"/>
          </a:xfrm>
          <a:prstGeom prst="rect">
            <a:avLst/>
          </a:prstGeom>
          <a:noFill/>
        </p:spPr>
        <p:txBody>
          <a:bodyPr wrap="square" rtlCol="0" anchor="ctr">
            <a:spAutoFit/>
          </a:bodyPr>
          <a:lstStyle/>
          <a:p>
            <a:pPr marL="342900" indent="-342900">
              <a:lnSpc>
                <a:spcPct val="130000"/>
              </a:lnSpc>
              <a:spcBef>
                <a:spcPts val="500"/>
              </a:spcBef>
              <a:buFont typeface="Wingdings" panose="05000000000000000000" pitchFamily="2" charset="2"/>
              <a:buChar char="ü"/>
            </a:pPr>
            <a:r>
              <a:rPr lang="en-US">
                <a:solidFill>
                  <a:schemeClr val="accent2">
                    <a:lumMod val="50000"/>
                  </a:schemeClr>
                </a:solidFill>
                <a:ea typeface="Avenir Book" charset="0"/>
                <a:cs typeface="Avenir Book" charset="0"/>
              </a:rPr>
              <a:t>Assignments</a:t>
            </a:r>
          </a:p>
          <a:p>
            <a:pPr marL="342900" indent="-342900">
              <a:lnSpc>
                <a:spcPct val="130000"/>
              </a:lnSpc>
              <a:spcBef>
                <a:spcPts val="500"/>
              </a:spcBef>
              <a:buFont typeface="Wingdings" panose="05000000000000000000" pitchFamily="2" charset="2"/>
              <a:buChar char="ü"/>
            </a:pPr>
            <a:r>
              <a:rPr lang="en-US">
                <a:solidFill>
                  <a:schemeClr val="accent2">
                    <a:lumMod val="50000"/>
                  </a:schemeClr>
                </a:solidFill>
                <a:ea typeface="Avenir Book" charset="0"/>
                <a:cs typeface="Avenir Book" charset="0"/>
              </a:rPr>
              <a:t>Homework policy</a:t>
            </a:r>
          </a:p>
          <a:p>
            <a:pPr marL="342900" indent="-342900">
              <a:lnSpc>
                <a:spcPct val="130000"/>
              </a:lnSpc>
              <a:spcBef>
                <a:spcPts val="500"/>
              </a:spcBef>
              <a:buFont typeface="Wingdings" panose="05000000000000000000" pitchFamily="2" charset="2"/>
              <a:buChar char="ü"/>
            </a:pPr>
            <a:r>
              <a:rPr lang="en-US">
                <a:solidFill>
                  <a:schemeClr val="accent2">
                    <a:lumMod val="50000"/>
                  </a:schemeClr>
                </a:solidFill>
                <a:ea typeface="Avenir Book" charset="0"/>
                <a:cs typeface="Avenir Book" charset="0"/>
              </a:rPr>
              <a:t>Extra Credit</a:t>
            </a:r>
          </a:p>
          <a:p>
            <a:pPr marL="342900" indent="-342900">
              <a:lnSpc>
                <a:spcPct val="130000"/>
              </a:lnSpc>
              <a:spcBef>
                <a:spcPts val="500"/>
              </a:spcBef>
              <a:buFont typeface="Wingdings" panose="05000000000000000000" pitchFamily="2" charset="2"/>
              <a:buChar char="ü"/>
            </a:pPr>
            <a:r>
              <a:rPr lang="en-US">
                <a:solidFill>
                  <a:schemeClr val="accent2">
                    <a:lumMod val="50000"/>
                  </a:schemeClr>
                </a:solidFill>
                <a:ea typeface="Avenir Book" charset="0"/>
                <a:cs typeface="Avenir Book" charset="0"/>
              </a:rPr>
              <a:t>HCC Policy</a:t>
            </a:r>
          </a:p>
          <a:p>
            <a:pPr marL="342900" indent="-342900">
              <a:lnSpc>
                <a:spcPct val="130000"/>
              </a:lnSpc>
              <a:spcBef>
                <a:spcPts val="500"/>
              </a:spcBef>
              <a:buFont typeface="Wingdings" panose="05000000000000000000" pitchFamily="2" charset="2"/>
              <a:buChar char="ü"/>
            </a:pPr>
            <a:r>
              <a:rPr lang="en-US">
                <a:solidFill>
                  <a:schemeClr val="accent2">
                    <a:lumMod val="50000"/>
                  </a:schemeClr>
                </a:solidFill>
                <a:ea typeface="Avenir Book" charset="0"/>
                <a:cs typeface="Avenir Book" charset="0"/>
              </a:rPr>
              <a:t>Tutoring</a:t>
            </a:r>
            <a:endParaRPr lang="en-US" sz="1900">
              <a:solidFill>
                <a:schemeClr val="accent2">
                  <a:lumMod val="50000"/>
                </a:schemeClr>
              </a:solidFill>
              <a:ea typeface="Avenir Book" charset="0"/>
              <a:cs typeface="Avenir Book" charset="0"/>
            </a:endParaRPr>
          </a:p>
        </p:txBody>
      </p:sp>
    </p:spTree>
    <p:extLst>
      <p:ext uri="{BB962C8B-B14F-4D97-AF65-F5344CB8AC3E}">
        <p14:creationId xmlns:p14="http://schemas.microsoft.com/office/powerpoint/2010/main" val="2938563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52F6D-C2A4-487D-826C-20213A857C52}"/>
              </a:ext>
            </a:extLst>
          </p:cNvPr>
          <p:cNvSpPr>
            <a:spLocks noGrp="1"/>
          </p:cNvSpPr>
          <p:nvPr>
            <p:ph type="title"/>
          </p:nvPr>
        </p:nvSpPr>
        <p:spPr>
          <a:xfrm>
            <a:off x="384629" y="74839"/>
            <a:ext cx="10515600" cy="1325563"/>
          </a:xfrm>
        </p:spPr>
        <p:txBody>
          <a:bodyPr/>
          <a:lstStyle/>
          <a:p>
            <a:r>
              <a:rPr lang="en-US"/>
              <a:t>Title I – </a:t>
            </a:r>
            <a:r>
              <a:rPr lang="en-US">
                <a:hlinkClick r:id="rId4"/>
              </a:rPr>
              <a:t>jwilli56@houstonisd.org</a:t>
            </a:r>
            <a:r>
              <a:rPr lang="en-US"/>
              <a:t>  </a:t>
            </a:r>
          </a:p>
        </p:txBody>
      </p:sp>
      <p:sp>
        <p:nvSpPr>
          <p:cNvPr id="3" name="Content Placeholder 2">
            <a:extLst>
              <a:ext uri="{FF2B5EF4-FFF2-40B4-BE49-F238E27FC236}">
                <a16:creationId xmlns:a16="http://schemas.microsoft.com/office/drawing/2014/main" id="{B2558310-5989-4170-B0AC-54ADB46C7FB8}"/>
              </a:ext>
            </a:extLst>
          </p:cNvPr>
          <p:cNvSpPr>
            <a:spLocks noGrp="1"/>
          </p:cNvSpPr>
          <p:nvPr>
            <p:ph idx="1"/>
          </p:nvPr>
        </p:nvSpPr>
        <p:spPr>
          <a:xfrm>
            <a:off x="384629" y="1816554"/>
            <a:ext cx="6152245" cy="4496480"/>
          </a:xfrm>
        </p:spPr>
        <p:txBody>
          <a:bodyPr vert="horz" lIns="91440" tIns="45720" rIns="91440" bIns="45720" rtlCol="0" anchor="t">
            <a:normAutofit fontScale="85000" lnSpcReduction="20000"/>
          </a:bodyPr>
          <a:lstStyle/>
          <a:p>
            <a:pPr>
              <a:lnSpc>
                <a:spcPts val="4300"/>
              </a:lnSpc>
            </a:pPr>
            <a:r>
              <a:rPr lang="en-US">
                <a:latin typeface="Avenir Book" charset="0"/>
                <a:ea typeface="Avenir Book" charset="0"/>
                <a:cs typeface="Avenir Book" charset="0"/>
              </a:rPr>
              <a:t>Please sign in. </a:t>
            </a:r>
            <a:r>
              <a:rPr lang="en-US">
                <a:latin typeface="Avenir Book" charset="0"/>
                <a:ea typeface="Avenir Book" charset="0"/>
                <a:cs typeface="Avenir Book" charset="0"/>
                <a:hlinkClick r:id="rId5"/>
              </a:rPr>
              <a:t>https://tinyurl.com/Jan13DualCredit</a:t>
            </a:r>
            <a:r>
              <a:rPr lang="en-US">
                <a:latin typeface="Avenir Book" charset="0"/>
                <a:ea typeface="Avenir Book" charset="0"/>
                <a:cs typeface="Avenir Book" charset="0"/>
              </a:rPr>
              <a:t> </a:t>
            </a:r>
          </a:p>
          <a:p>
            <a:r>
              <a:rPr lang="en-US"/>
              <a:t>All documents and videos from previous presentations can be found on our website.</a:t>
            </a:r>
          </a:p>
          <a:p>
            <a:r>
              <a:rPr lang="en-US" u="sng">
                <a:hlinkClick r:id="rId6"/>
              </a:rPr>
              <a:t>https://www.houstonisd.org/domain/47239</a:t>
            </a:r>
            <a:endParaRPr lang="en-US"/>
          </a:p>
          <a:p>
            <a:r>
              <a:rPr lang="en-US"/>
              <a:t>You can access a video about Title I on the website above</a:t>
            </a:r>
          </a:p>
          <a:p>
            <a:r>
              <a:rPr lang="en-US">
                <a:ea typeface="+mn-lt"/>
                <a:cs typeface="+mn-lt"/>
              </a:rPr>
              <a:t>If you have any questions or concerns about our Title I status, please contact me via email at </a:t>
            </a:r>
            <a:r>
              <a:rPr lang="en-US">
                <a:ea typeface="+mn-lt"/>
                <a:cs typeface="+mn-lt"/>
                <a:hlinkClick r:id="rId4"/>
              </a:rPr>
              <a:t>jwilli56@houstonisd.org</a:t>
            </a:r>
            <a:r>
              <a:rPr lang="en-US">
                <a:ea typeface="+mn-lt"/>
                <a:cs typeface="+mn-lt"/>
              </a:rPr>
              <a:t> and I will be happy to answer your questions.</a:t>
            </a:r>
            <a:br>
              <a:rPr lang="en-US"/>
            </a:br>
            <a:endParaRPr lang="en-US"/>
          </a:p>
        </p:txBody>
      </p:sp>
      <p:pic>
        <p:nvPicPr>
          <p:cNvPr id="4" name="Picture 3">
            <a:extLst>
              <a:ext uri="{FF2B5EF4-FFF2-40B4-BE49-F238E27FC236}">
                <a16:creationId xmlns:a16="http://schemas.microsoft.com/office/drawing/2014/main" id="{F5E92C58-4FAC-4971-BA9C-D60B74FD39DA}"/>
              </a:ext>
            </a:extLst>
          </p:cNvPr>
          <p:cNvPicPr>
            <a:picLocks noChangeAspect="1"/>
          </p:cNvPicPr>
          <p:nvPr/>
        </p:nvPicPr>
        <p:blipFill>
          <a:blip r:embed="rId7"/>
          <a:stretch>
            <a:fillRect/>
          </a:stretch>
        </p:blipFill>
        <p:spPr>
          <a:xfrm>
            <a:off x="2785837" y="1084035"/>
            <a:ext cx="1413783" cy="1394733"/>
          </a:xfrm>
          <a:prstGeom prst="rect">
            <a:avLst/>
          </a:prstGeom>
        </p:spPr>
      </p:pic>
      <p:pic>
        <p:nvPicPr>
          <p:cNvPr id="6" name="Online Media 5" descr="Qr code&#10;&#10;Description automatically generated">
            <a:hlinkClick r:id="" action="ppaction://media"/>
            <a:extLst>
              <a:ext uri="{FF2B5EF4-FFF2-40B4-BE49-F238E27FC236}">
                <a16:creationId xmlns:a16="http://schemas.microsoft.com/office/drawing/2014/main" id="{61E21C69-6011-40EB-BFE2-D9220BA2FB21}"/>
              </a:ext>
            </a:extLst>
          </p:cNvPr>
          <p:cNvPicPr>
            <a:picLocks noRot="1" noChangeAspect="1"/>
          </p:cNvPicPr>
          <p:nvPr>
            <a:videoFile r:link="rId1"/>
          </p:nvPr>
        </p:nvPicPr>
        <p:blipFill>
          <a:blip r:embed="rId8"/>
          <a:stretch>
            <a:fillRect/>
          </a:stretch>
        </p:blipFill>
        <p:spPr>
          <a:xfrm>
            <a:off x="6495144" y="2027785"/>
            <a:ext cx="5560784" cy="3464645"/>
          </a:xfrm>
          <a:prstGeom prst="rect">
            <a:avLst/>
          </a:prstGeom>
        </p:spPr>
      </p:pic>
    </p:spTree>
    <p:extLst>
      <p:ext uri="{BB962C8B-B14F-4D97-AF65-F5344CB8AC3E}">
        <p14:creationId xmlns:p14="http://schemas.microsoft.com/office/powerpoint/2010/main" val="3932718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6EF22954-2E71-433C-81DE-D44C4731163C}"/>
              </a:ext>
            </a:extLst>
          </p:cNvPr>
          <p:cNvSpPr txBox="1"/>
          <p:nvPr/>
        </p:nvSpPr>
        <p:spPr>
          <a:xfrm>
            <a:off x="2221938" y="5526271"/>
            <a:ext cx="7216726" cy="1126238"/>
          </a:xfrm>
          <a:prstGeom prst="rect">
            <a:avLst/>
          </a:prstGeom>
          <a:noFill/>
        </p:spPr>
        <p:txBody>
          <a:bodyPr vert="horz" lIns="91440" tIns="45720" rIns="91440" bIns="45720" rtlCol="0" anchor="ctr">
            <a:normAutofit fontScale="25000" lnSpcReduction="20000"/>
          </a:bodyPr>
          <a:lstStyle/>
          <a:p>
            <a:pPr algn="ctr">
              <a:lnSpc>
                <a:spcPct val="90000"/>
              </a:lnSpc>
              <a:spcBef>
                <a:spcPct val="0"/>
              </a:spcBef>
              <a:spcAft>
                <a:spcPts val="1800"/>
              </a:spcAft>
            </a:pPr>
            <a:r>
              <a:rPr lang="en-US" sz="11200" b="1" kern="1200">
                <a:ln w="0"/>
                <a:solidFill>
                  <a:schemeClr val="accent1">
                    <a:lumMod val="50000"/>
                  </a:schemeClr>
                </a:solidFill>
                <a:effectLst>
                  <a:outerShdw blurRad="38100" dist="25400" dir="5400000" algn="ctr" rotWithShape="0">
                    <a:srgbClr val="6E747A">
                      <a:alpha val="43000"/>
                    </a:srgbClr>
                  </a:outerShdw>
                </a:effectLst>
                <a:ea typeface="+mj-ea"/>
                <a:cs typeface="+mj-cs"/>
              </a:rPr>
              <a:t>REASON </a:t>
            </a:r>
            <a:r>
              <a:rPr lang="en-US" sz="11200" b="1">
                <a:ln w="0"/>
                <a:solidFill>
                  <a:schemeClr val="accent1">
                    <a:lumMod val="50000"/>
                  </a:schemeClr>
                </a:solidFill>
                <a:effectLst>
                  <a:outerShdw blurRad="38100" dist="25400" dir="5400000" algn="ctr" rotWithShape="0">
                    <a:srgbClr val="6E747A">
                      <a:alpha val="43000"/>
                    </a:srgbClr>
                  </a:outerShdw>
                </a:effectLst>
                <a:ea typeface="+mj-ea"/>
                <a:cs typeface="+mj-cs"/>
              </a:rPr>
              <a:t>We’re here …</a:t>
            </a:r>
          </a:p>
          <a:p>
            <a:pPr algn="ctr">
              <a:lnSpc>
                <a:spcPct val="90000"/>
              </a:lnSpc>
              <a:spcBef>
                <a:spcPct val="0"/>
              </a:spcBef>
              <a:spcAft>
                <a:spcPts val="1800"/>
              </a:spcAft>
            </a:pPr>
            <a:r>
              <a:rPr lang="en-US" sz="11200" b="1">
                <a:ln w="0"/>
                <a:solidFill>
                  <a:schemeClr val="accent1">
                    <a:lumMod val="50000"/>
                  </a:schemeClr>
                </a:solidFill>
                <a:effectLst>
                  <a:outerShdw blurRad="38100" dist="25400" dir="5400000" algn="ctr" rotWithShape="0">
                    <a:srgbClr val="6E747A">
                      <a:alpha val="43000"/>
                    </a:srgbClr>
                  </a:outerShdw>
                </a:effectLst>
                <a:ea typeface="+mj-ea"/>
                <a:cs typeface="+mj-cs"/>
              </a:rPr>
              <a:t>          </a:t>
            </a:r>
            <a:r>
              <a:rPr lang="en-US" sz="11200" b="1" kern="1200">
                <a:ln w="0"/>
                <a:solidFill>
                  <a:schemeClr val="accent1">
                    <a:lumMod val="50000"/>
                  </a:schemeClr>
                </a:solidFill>
                <a:effectLst>
                  <a:outerShdw blurRad="38100" dist="25400" dir="5400000" algn="ctr" rotWithShape="0">
                    <a:srgbClr val="6E747A">
                      <a:alpha val="43000"/>
                    </a:srgbClr>
                  </a:outerShdw>
                </a:effectLst>
                <a:ea typeface="+mj-ea"/>
                <a:cs typeface="+mj-cs"/>
              </a:rPr>
              <a:t> To support the success of your </a:t>
            </a:r>
            <a:r>
              <a:rPr lang="en-US" sz="11200" b="1">
                <a:ln w="0"/>
                <a:solidFill>
                  <a:schemeClr val="accent1">
                    <a:lumMod val="50000"/>
                  </a:schemeClr>
                </a:solidFill>
                <a:effectLst>
                  <a:outerShdw blurRad="38100" dist="25400" dir="5400000" algn="ctr" rotWithShape="0">
                    <a:srgbClr val="6E747A">
                      <a:alpha val="43000"/>
                    </a:srgbClr>
                  </a:outerShdw>
                </a:effectLst>
                <a:ea typeface="+mj-ea"/>
                <a:cs typeface="+mj-cs"/>
              </a:rPr>
              <a:t>student!</a:t>
            </a:r>
            <a:endParaRPr lang="en-US" sz="3800" b="1" u="sng" kern="1200">
              <a:solidFill>
                <a:srgbClr val="FFFFFF"/>
              </a:solidFill>
              <a:latin typeface="+mj-lt"/>
              <a:ea typeface="+mj-ea"/>
              <a:cs typeface="+mj-cs"/>
            </a:endParaRPr>
          </a:p>
        </p:txBody>
      </p:sp>
      <p:grpSp>
        <p:nvGrpSpPr>
          <p:cNvPr id="25" name="Group 24">
            <a:extLst>
              <a:ext uri="{FF2B5EF4-FFF2-40B4-BE49-F238E27FC236}">
                <a16:creationId xmlns:a16="http://schemas.microsoft.com/office/drawing/2014/main" id="{72694157-3BEC-4AA0-9B1E-026093A8B5CB}"/>
              </a:ext>
            </a:extLst>
          </p:cNvPr>
          <p:cNvGrpSpPr/>
          <p:nvPr/>
        </p:nvGrpSpPr>
        <p:grpSpPr>
          <a:xfrm>
            <a:off x="3304487" y="168620"/>
            <a:ext cx="5364860" cy="5062037"/>
            <a:chOff x="2855641" y="449911"/>
            <a:chExt cx="5198826" cy="5021118"/>
          </a:xfrm>
        </p:grpSpPr>
        <p:sp>
          <p:nvSpPr>
            <p:cNvPr id="7" name="Freeform: Shape 6">
              <a:extLst>
                <a:ext uri="{FF2B5EF4-FFF2-40B4-BE49-F238E27FC236}">
                  <a16:creationId xmlns:a16="http://schemas.microsoft.com/office/drawing/2014/main" id="{7114619A-926E-4402-B504-AFFB3C604200}"/>
                </a:ext>
              </a:extLst>
            </p:cNvPr>
            <p:cNvSpPr/>
            <p:nvPr/>
          </p:nvSpPr>
          <p:spPr>
            <a:xfrm>
              <a:off x="4082791" y="449911"/>
              <a:ext cx="2647784" cy="2647784"/>
            </a:xfrm>
            <a:custGeom>
              <a:avLst/>
              <a:gdLst>
                <a:gd name="connsiteX0" fmla="*/ 0 w 2647784"/>
                <a:gd name="connsiteY0" fmla="*/ 1323892 h 2647784"/>
                <a:gd name="connsiteX1" fmla="*/ 1323892 w 2647784"/>
                <a:gd name="connsiteY1" fmla="*/ 0 h 2647784"/>
                <a:gd name="connsiteX2" fmla="*/ 2647784 w 2647784"/>
                <a:gd name="connsiteY2" fmla="*/ 1323892 h 2647784"/>
                <a:gd name="connsiteX3" fmla="*/ 1323892 w 2647784"/>
                <a:gd name="connsiteY3" fmla="*/ 2647784 h 2647784"/>
                <a:gd name="connsiteX4" fmla="*/ 0 w 2647784"/>
                <a:gd name="connsiteY4" fmla="*/ 1323892 h 2647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7784" h="2647784">
                  <a:moveTo>
                    <a:pt x="0" y="1323892"/>
                  </a:moveTo>
                  <a:cubicBezTo>
                    <a:pt x="0" y="592727"/>
                    <a:pt x="592727" y="0"/>
                    <a:pt x="1323892" y="0"/>
                  </a:cubicBezTo>
                  <a:cubicBezTo>
                    <a:pt x="2055057" y="0"/>
                    <a:pt x="2647784" y="592727"/>
                    <a:pt x="2647784" y="1323892"/>
                  </a:cubicBezTo>
                  <a:cubicBezTo>
                    <a:pt x="2647784" y="2055057"/>
                    <a:pt x="2055057" y="2647784"/>
                    <a:pt x="1323892" y="2647784"/>
                  </a:cubicBezTo>
                  <a:cubicBezTo>
                    <a:pt x="592727" y="2647784"/>
                    <a:pt x="0" y="2055057"/>
                    <a:pt x="0" y="1323892"/>
                  </a:cubicBezTo>
                  <a:close/>
                </a:path>
              </a:pathLst>
            </a:custGeom>
            <a:solidFill>
              <a:schemeClr val="bg1"/>
            </a:solidFill>
          </p:spPr>
          <p:style>
            <a:lnRef idx="2">
              <a:schemeClr val="accent1">
                <a:shade val="80000"/>
                <a:hueOff val="0"/>
                <a:satOff val="0"/>
                <a:lumOff val="0"/>
                <a:alphaOff val="0"/>
              </a:schemeClr>
            </a:lnRef>
            <a:fillRef idx="1">
              <a:scrgbClr r="0" g="0" b="0"/>
            </a:fillRef>
            <a:effectRef idx="0">
              <a:schemeClr val="lt1">
                <a:alpha val="50000"/>
                <a:hueOff val="0"/>
                <a:satOff val="0"/>
                <a:lumOff val="0"/>
                <a:alphaOff val="0"/>
              </a:schemeClr>
            </a:effectRef>
            <a:fontRef idx="minor">
              <a:schemeClr val="tx1"/>
            </a:fontRef>
          </p:style>
          <p:txBody>
            <a:bodyPr spcFirstLastPara="0" vert="horz" wrap="square" lIns="353038" tIns="463363" rIns="353038" bIns="992919" numCol="1" spcCol="1270" anchor="t" anchorCtr="0">
              <a:noAutofit/>
            </a:bodyPr>
            <a:lstStyle/>
            <a:p>
              <a:pPr marL="0" lvl="0" indent="0" algn="ctr" defTabSz="889000">
                <a:lnSpc>
                  <a:spcPct val="90000"/>
                </a:lnSpc>
                <a:spcBef>
                  <a:spcPct val="0"/>
                </a:spcBef>
                <a:spcAft>
                  <a:spcPct val="35000"/>
                </a:spcAft>
                <a:buNone/>
              </a:pPr>
              <a:endParaRPr lang="en-US" sz="2000" kern="1200"/>
            </a:p>
          </p:txBody>
        </p:sp>
        <p:grpSp>
          <p:nvGrpSpPr>
            <p:cNvPr id="10" name="Group 9">
              <a:extLst>
                <a:ext uri="{FF2B5EF4-FFF2-40B4-BE49-F238E27FC236}">
                  <a16:creationId xmlns:a16="http://schemas.microsoft.com/office/drawing/2014/main" id="{A69DFD7F-EA32-4C92-B996-F66C9E122EDC}"/>
                </a:ext>
              </a:extLst>
            </p:cNvPr>
            <p:cNvGrpSpPr/>
            <p:nvPr/>
          </p:nvGrpSpPr>
          <p:grpSpPr>
            <a:xfrm>
              <a:off x="2855641" y="2823245"/>
              <a:ext cx="2647784" cy="2647784"/>
              <a:chOff x="711679" y="2445530"/>
              <a:chExt cx="2647784" cy="2647784"/>
            </a:xfrm>
          </p:grpSpPr>
          <p:sp>
            <p:nvSpPr>
              <p:cNvPr id="9" name="Freeform: Shape 8">
                <a:extLst>
                  <a:ext uri="{FF2B5EF4-FFF2-40B4-BE49-F238E27FC236}">
                    <a16:creationId xmlns:a16="http://schemas.microsoft.com/office/drawing/2014/main" id="{831CFF0A-29AA-4D54-BBD6-52278D279FB9}"/>
                  </a:ext>
                </a:extLst>
              </p:cNvPr>
              <p:cNvSpPr/>
              <p:nvPr/>
            </p:nvSpPr>
            <p:spPr>
              <a:xfrm>
                <a:off x="711679" y="2445530"/>
                <a:ext cx="2647784" cy="2647784"/>
              </a:xfrm>
              <a:custGeom>
                <a:avLst/>
                <a:gdLst>
                  <a:gd name="connsiteX0" fmla="*/ 0 w 2647784"/>
                  <a:gd name="connsiteY0" fmla="*/ 1323892 h 2647784"/>
                  <a:gd name="connsiteX1" fmla="*/ 1323892 w 2647784"/>
                  <a:gd name="connsiteY1" fmla="*/ 0 h 2647784"/>
                  <a:gd name="connsiteX2" fmla="*/ 2647784 w 2647784"/>
                  <a:gd name="connsiteY2" fmla="*/ 1323892 h 2647784"/>
                  <a:gd name="connsiteX3" fmla="*/ 1323892 w 2647784"/>
                  <a:gd name="connsiteY3" fmla="*/ 2647784 h 2647784"/>
                  <a:gd name="connsiteX4" fmla="*/ 0 w 2647784"/>
                  <a:gd name="connsiteY4" fmla="*/ 1323892 h 2647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7784" h="2647784">
                    <a:moveTo>
                      <a:pt x="0" y="1323892"/>
                    </a:moveTo>
                    <a:cubicBezTo>
                      <a:pt x="0" y="592727"/>
                      <a:pt x="592727" y="0"/>
                      <a:pt x="1323892" y="0"/>
                    </a:cubicBezTo>
                    <a:cubicBezTo>
                      <a:pt x="2055057" y="0"/>
                      <a:pt x="2647784" y="592727"/>
                      <a:pt x="2647784" y="1323892"/>
                    </a:cubicBezTo>
                    <a:cubicBezTo>
                      <a:pt x="2647784" y="2055057"/>
                      <a:pt x="2055057" y="2647784"/>
                      <a:pt x="1323892" y="2647784"/>
                    </a:cubicBezTo>
                    <a:cubicBezTo>
                      <a:pt x="592727" y="2647784"/>
                      <a:pt x="0" y="2055057"/>
                      <a:pt x="0" y="1323892"/>
                    </a:cubicBezTo>
                    <a:close/>
                  </a:path>
                </a:pathLst>
              </a:custGeom>
            </p:spPr>
            <p:style>
              <a:lnRef idx="2">
                <a:schemeClr val="accent1">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txBody>
              <a:bodyPr spcFirstLastPara="0" vert="horz" wrap="square" lIns="249333" tIns="684011" rIns="809781" bIns="507492" numCol="1" spcCol="1270" anchor="ctr" anchorCtr="0">
                <a:noAutofit/>
              </a:bodyPr>
              <a:lstStyle/>
              <a:p>
                <a:pPr marL="0" lvl="0" indent="0" algn="ctr" defTabSz="2444750">
                  <a:lnSpc>
                    <a:spcPct val="90000"/>
                  </a:lnSpc>
                  <a:spcBef>
                    <a:spcPct val="0"/>
                  </a:spcBef>
                  <a:spcAft>
                    <a:spcPct val="35000"/>
                  </a:spcAft>
                  <a:buNone/>
                </a:pPr>
                <a:endParaRPr lang="en-US" sz="5500" kern="1200"/>
              </a:p>
            </p:txBody>
          </p:sp>
          <p:pic>
            <p:nvPicPr>
              <p:cNvPr id="5" name="Picture 4">
                <a:extLst>
                  <a:ext uri="{FF2B5EF4-FFF2-40B4-BE49-F238E27FC236}">
                    <a16:creationId xmlns:a16="http://schemas.microsoft.com/office/drawing/2014/main" id="{E4BB00EE-2565-4AD1-B7CD-592C86278951}"/>
                  </a:ext>
                </a:extLst>
              </p:cNvPr>
              <p:cNvPicPr>
                <a:picLocks noChangeAspect="1"/>
              </p:cNvPicPr>
              <p:nvPr/>
            </p:nvPicPr>
            <p:blipFill>
              <a:blip r:embed="rId3"/>
              <a:stretch>
                <a:fillRect/>
              </a:stretch>
            </p:blipFill>
            <p:spPr>
              <a:xfrm>
                <a:off x="839660" y="2875721"/>
                <a:ext cx="2423061" cy="1787401"/>
              </a:xfrm>
              <a:prstGeom prst="ellipse">
                <a:avLst/>
              </a:prstGeom>
              <a:ln>
                <a:noFill/>
              </a:ln>
              <a:effectLst>
                <a:softEdge rad="112500"/>
              </a:effectLst>
            </p:spPr>
          </p:pic>
        </p:grpSp>
        <p:grpSp>
          <p:nvGrpSpPr>
            <p:cNvPr id="13" name="Group 12">
              <a:extLst>
                <a:ext uri="{FF2B5EF4-FFF2-40B4-BE49-F238E27FC236}">
                  <a16:creationId xmlns:a16="http://schemas.microsoft.com/office/drawing/2014/main" id="{473CC0B6-7774-4073-9B38-F46C08F0BF13}"/>
                </a:ext>
              </a:extLst>
            </p:cNvPr>
            <p:cNvGrpSpPr/>
            <p:nvPr/>
          </p:nvGrpSpPr>
          <p:grpSpPr>
            <a:xfrm>
              <a:off x="5406683" y="2823245"/>
              <a:ext cx="2647784" cy="2647784"/>
              <a:chOff x="5503425" y="2896104"/>
              <a:chExt cx="2647784" cy="2647784"/>
            </a:xfrm>
          </p:grpSpPr>
          <p:sp>
            <p:nvSpPr>
              <p:cNvPr id="8" name="Freeform: Shape 7">
                <a:extLst>
                  <a:ext uri="{FF2B5EF4-FFF2-40B4-BE49-F238E27FC236}">
                    <a16:creationId xmlns:a16="http://schemas.microsoft.com/office/drawing/2014/main" id="{C31FCCA1-EBDB-42CF-8C5C-7841A1E0D576}"/>
                  </a:ext>
                </a:extLst>
              </p:cNvPr>
              <p:cNvSpPr/>
              <p:nvPr/>
            </p:nvSpPr>
            <p:spPr>
              <a:xfrm>
                <a:off x="5503425" y="2896104"/>
                <a:ext cx="2647784" cy="2647784"/>
              </a:xfrm>
              <a:custGeom>
                <a:avLst/>
                <a:gdLst>
                  <a:gd name="connsiteX0" fmla="*/ 0 w 2647784"/>
                  <a:gd name="connsiteY0" fmla="*/ 1323892 h 2647784"/>
                  <a:gd name="connsiteX1" fmla="*/ 1323892 w 2647784"/>
                  <a:gd name="connsiteY1" fmla="*/ 0 h 2647784"/>
                  <a:gd name="connsiteX2" fmla="*/ 2647784 w 2647784"/>
                  <a:gd name="connsiteY2" fmla="*/ 1323892 h 2647784"/>
                  <a:gd name="connsiteX3" fmla="*/ 1323892 w 2647784"/>
                  <a:gd name="connsiteY3" fmla="*/ 2647784 h 2647784"/>
                  <a:gd name="connsiteX4" fmla="*/ 0 w 2647784"/>
                  <a:gd name="connsiteY4" fmla="*/ 1323892 h 2647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7784" h="2647784">
                    <a:moveTo>
                      <a:pt x="0" y="1323892"/>
                    </a:moveTo>
                    <a:cubicBezTo>
                      <a:pt x="0" y="592727"/>
                      <a:pt x="592727" y="0"/>
                      <a:pt x="1323892" y="0"/>
                    </a:cubicBezTo>
                    <a:cubicBezTo>
                      <a:pt x="2055057" y="0"/>
                      <a:pt x="2647784" y="592727"/>
                      <a:pt x="2647784" y="1323892"/>
                    </a:cubicBezTo>
                    <a:cubicBezTo>
                      <a:pt x="2647784" y="2055057"/>
                      <a:pt x="2055057" y="2647784"/>
                      <a:pt x="1323892" y="2647784"/>
                    </a:cubicBezTo>
                    <a:cubicBezTo>
                      <a:pt x="592727" y="2647784"/>
                      <a:pt x="0" y="2055057"/>
                      <a:pt x="0" y="1323892"/>
                    </a:cubicBezTo>
                    <a:close/>
                  </a:path>
                </a:pathLst>
              </a:custGeom>
            </p:spPr>
            <p:style>
              <a:lnRef idx="2">
                <a:schemeClr val="accent1">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txBody>
              <a:bodyPr spcFirstLastPara="0" vert="horz" wrap="square" lIns="809781" tIns="684011" rIns="249333" bIns="507492" numCol="1" spcCol="1270" anchor="ctr" anchorCtr="0">
                <a:noAutofit/>
              </a:bodyPr>
              <a:lstStyle/>
              <a:p>
                <a:pPr marL="0" lvl="0" indent="0" algn="ctr" defTabSz="2444750">
                  <a:lnSpc>
                    <a:spcPct val="90000"/>
                  </a:lnSpc>
                  <a:spcBef>
                    <a:spcPct val="0"/>
                  </a:spcBef>
                  <a:spcAft>
                    <a:spcPct val="35000"/>
                  </a:spcAft>
                  <a:buNone/>
                </a:pPr>
                <a:endParaRPr lang="en-US" sz="5500" kern="1200"/>
              </a:p>
            </p:txBody>
          </p:sp>
          <p:pic>
            <p:nvPicPr>
              <p:cNvPr id="12" name="Picture 11">
                <a:extLst>
                  <a:ext uri="{FF2B5EF4-FFF2-40B4-BE49-F238E27FC236}">
                    <a16:creationId xmlns:a16="http://schemas.microsoft.com/office/drawing/2014/main" id="{272B6946-5C49-49E3-9E89-5FAB5E51BA19}"/>
                  </a:ext>
                </a:extLst>
              </p:cNvPr>
              <p:cNvPicPr>
                <a:picLocks noChangeAspect="1"/>
              </p:cNvPicPr>
              <p:nvPr/>
            </p:nvPicPr>
            <p:blipFill>
              <a:blip r:embed="rId4"/>
              <a:stretch>
                <a:fillRect/>
              </a:stretch>
            </p:blipFill>
            <p:spPr>
              <a:xfrm>
                <a:off x="5838456" y="2983265"/>
                <a:ext cx="2077909" cy="2503881"/>
              </a:xfrm>
              <a:prstGeom prst="ellipse">
                <a:avLst/>
              </a:prstGeom>
              <a:ln>
                <a:noFill/>
              </a:ln>
              <a:effectLst>
                <a:softEdge rad="112500"/>
              </a:effectLst>
            </p:spPr>
          </p:pic>
        </p:grpSp>
        <p:sp>
          <p:nvSpPr>
            <p:cNvPr id="19" name="Arrow: Curved Up 18">
              <a:extLst>
                <a:ext uri="{FF2B5EF4-FFF2-40B4-BE49-F238E27FC236}">
                  <a16:creationId xmlns:a16="http://schemas.microsoft.com/office/drawing/2014/main" id="{413462D7-72D6-407C-8146-FD21216D4959}"/>
                </a:ext>
              </a:extLst>
            </p:cNvPr>
            <p:cNvSpPr/>
            <p:nvPr/>
          </p:nvSpPr>
          <p:spPr>
            <a:xfrm rot="14868978">
              <a:off x="6595218" y="1863844"/>
              <a:ext cx="1216152" cy="61957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Arrow: Curved Down 21">
              <a:extLst>
                <a:ext uri="{FF2B5EF4-FFF2-40B4-BE49-F238E27FC236}">
                  <a16:creationId xmlns:a16="http://schemas.microsoft.com/office/drawing/2014/main" id="{569AC4B8-283A-45A7-A2F8-184C417D0F16}"/>
                </a:ext>
              </a:extLst>
            </p:cNvPr>
            <p:cNvSpPr/>
            <p:nvPr/>
          </p:nvSpPr>
          <p:spPr>
            <a:xfrm rot="17591689">
              <a:off x="3034558" y="1831572"/>
              <a:ext cx="1199680" cy="66260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4" name="Picture 23">
              <a:extLst>
                <a:ext uri="{FF2B5EF4-FFF2-40B4-BE49-F238E27FC236}">
                  <a16:creationId xmlns:a16="http://schemas.microsoft.com/office/drawing/2014/main" id="{BE843D6D-10A3-495D-9D52-CCDAE0A69B00}"/>
                </a:ext>
              </a:extLst>
            </p:cNvPr>
            <p:cNvPicPr>
              <a:picLocks noChangeAspect="1"/>
            </p:cNvPicPr>
            <p:nvPr/>
          </p:nvPicPr>
          <p:blipFill>
            <a:blip r:embed="rId5"/>
            <a:stretch>
              <a:fillRect/>
            </a:stretch>
          </p:blipFill>
          <p:spPr>
            <a:xfrm>
              <a:off x="4052504" y="733825"/>
              <a:ext cx="2620891" cy="1958873"/>
            </a:xfrm>
            <a:prstGeom prst="ellipse">
              <a:avLst/>
            </a:prstGeom>
            <a:ln>
              <a:noFill/>
            </a:ln>
            <a:effectLst>
              <a:softEdge rad="112500"/>
            </a:effectLst>
          </p:spPr>
        </p:pic>
      </p:grpSp>
    </p:spTree>
    <p:extLst>
      <p:ext uri="{BB962C8B-B14F-4D97-AF65-F5344CB8AC3E}">
        <p14:creationId xmlns:p14="http://schemas.microsoft.com/office/powerpoint/2010/main" val="2128505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D824E01-8E8E-41A2-9097-7917A882CC2F}"/>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a:solidFill>
                  <a:srgbClr val="FFFFFF"/>
                </a:solidFill>
                <a:latin typeface="+mj-lt"/>
                <a:ea typeface="+mj-ea"/>
                <a:cs typeface="+mj-cs"/>
              </a:rPr>
              <a:t>HAIS will …</a:t>
            </a:r>
          </a:p>
        </p:txBody>
      </p:sp>
      <p:sp>
        <p:nvSpPr>
          <p:cNvPr id="6" name="Text Placeholder 5">
            <a:extLst>
              <a:ext uri="{FF2B5EF4-FFF2-40B4-BE49-F238E27FC236}">
                <a16:creationId xmlns:a16="http://schemas.microsoft.com/office/drawing/2014/main" id="{375C2588-C123-4C41-A926-D987E25567EA}"/>
              </a:ext>
            </a:extLst>
          </p:cNvPr>
          <p:cNvSpPr>
            <a:spLocks noGrp="1"/>
          </p:cNvSpPr>
          <p:nvPr>
            <p:ph type="body" sz="half" idx="2"/>
          </p:nvPr>
        </p:nvSpPr>
        <p:spPr>
          <a:xfrm>
            <a:off x="674237" y="4170501"/>
            <a:ext cx="3657600" cy="1525597"/>
          </a:xfrm>
        </p:spPr>
        <p:txBody>
          <a:bodyPr vert="horz" lIns="91440" tIns="45720" rIns="91440" bIns="45720" rtlCol="0">
            <a:normAutofit/>
          </a:bodyPr>
          <a:lstStyle/>
          <a:p>
            <a:pPr algn="ctr"/>
            <a:r>
              <a:rPr lang="en-US" sz="2800" b="1" kern="1200">
                <a:solidFill>
                  <a:schemeClr val="tx1">
                    <a:lumMod val="85000"/>
                    <a:lumOff val="15000"/>
                  </a:schemeClr>
                </a:solidFill>
                <a:latin typeface="+mn-lt"/>
                <a:ea typeface="+mn-ea"/>
                <a:cs typeface="+mn-cs"/>
              </a:rPr>
              <a:t>prepare students for active roles as global citizens</a:t>
            </a:r>
          </a:p>
        </p:txBody>
      </p:sp>
      <p:cxnSp>
        <p:nvCxnSpPr>
          <p:cNvPr id="15" name="Straight Connector 14">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Content Placeholder 7">
            <a:extLst>
              <a:ext uri="{FF2B5EF4-FFF2-40B4-BE49-F238E27FC236}">
                <a16:creationId xmlns:a16="http://schemas.microsoft.com/office/drawing/2014/main" id="{BC5179F6-E519-4973-9A9F-3C686992096F}"/>
              </a:ext>
            </a:extLst>
          </p:cNvPr>
          <p:cNvPicPr>
            <a:picLocks noGrp="1" noChangeAspect="1"/>
          </p:cNvPicPr>
          <p:nvPr>
            <p:ph idx="1"/>
          </p:nvPr>
        </p:nvPicPr>
        <p:blipFill>
          <a:blip r:embed="rId3"/>
          <a:stretch>
            <a:fillRect/>
          </a:stretch>
        </p:blipFill>
        <p:spPr>
          <a:xfrm>
            <a:off x="5153822" y="1974807"/>
            <a:ext cx="6553545" cy="2916327"/>
          </a:xfrm>
          <a:prstGeom prst="rect">
            <a:avLst/>
          </a:prstGeom>
        </p:spPr>
      </p:pic>
    </p:spTree>
    <p:extLst>
      <p:ext uri="{BB962C8B-B14F-4D97-AF65-F5344CB8AC3E}">
        <p14:creationId xmlns:p14="http://schemas.microsoft.com/office/powerpoint/2010/main" val="942310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10B3F-31BF-4637-AC83-F2A50DF41FDA}"/>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000" b="1" kern="1200">
                <a:solidFill>
                  <a:srgbClr val="FFFFFF"/>
                </a:solidFill>
                <a:latin typeface="+mj-lt"/>
                <a:ea typeface="+mj-ea"/>
                <a:cs typeface="+mj-cs"/>
              </a:rPr>
              <a:t>POFI1341 will …</a:t>
            </a:r>
          </a:p>
        </p:txBody>
      </p:sp>
      <p:cxnSp>
        <p:nvCxnSpPr>
          <p:cNvPr id="13" name="Straight Connector 1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Content Placeholder 5">
            <a:extLst>
              <a:ext uri="{FF2B5EF4-FFF2-40B4-BE49-F238E27FC236}">
                <a16:creationId xmlns:a16="http://schemas.microsoft.com/office/drawing/2014/main" id="{745354FE-EAC5-418F-B74F-EE4E21D8282B}"/>
              </a:ext>
            </a:extLst>
          </p:cNvPr>
          <p:cNvPicPr>
            <a:picLocks noGrp="1" noChangeAspect="1"/>
          </p:cNvPicPr>
          <p:nvPr>
            <p:ph idx="1"/>
          </p:nvPr>
        </p:nvPicPr>
        <p:blipFill rotWithShape="1">
          <a:blip r:embed="rId3"/>
          <a:srcRect b="1693"/>
          <a:stretch/>
        </p:blipFill>
        <p:spPr>
          <a:xfrm>
            <a:off x="5285783" y="492573"/>
            <a:ext cx="6289622" cy="5781227"/>
          </a:xfrm>
          <a:prstGeom prst="rect">
            <a:avLst/>
          </a:prstGeom>
        </p:spPr>
      </p:pic>
      <p:sp>
        <p:nvSpPr>
          <p:cNvPr id="4" name="Text Placeholder 3">
            <a:extLst>
              <a:ext uri="{FF2B5EF4-FFF2-40B4-BE49-F238E27FC236}">
                <a16:creationId xmlns:a16="http://schemas.microsoft.com/office/drawing/2014/main" id="{6E9D7571-5116-408D-ACFA-50EC1754E558}"/>
              </a:ext>
            </a:extLst>
          </p:cNvPr>
          <p:cNvSpPr>
            <a:spLocks noGrp="1"/>
          </p:cNvSpPr>
          <p:nvPr>
            <p:ph type="body" sz="half" idx="2"/>
          </p:nvPr>
        </p:nvSpPr>
        <p:spPr>
          <a:xfrm>
            <a:off x="518402" y="2057400"/>
            <a:ext cx="3932237" cy="3811588"/>
          </a:xfrm>
        </p:spPr>
        <p:txBody>
          <a:bodyPr/>
          <a:lstStyle/>
          <a:p>
            <a:endParaRPr lang="en-US"/>
          </a:p>
          <a:p>
            <a:endParaRPr lang="en-US"/>
          </a:p>
          <a:p>
            <a:endParaRPr lang="en-US"/>
          </a:p>
          <a:p>
            <a:endParaRPr lang="en-US"/>
          </a:p>
          <a:p>
            <a:endParaRPr lang="en-US"/>
          </a:p>
          <a:p>
            <a:endParaRPr lang="en-US"/>
          </a:p>
        </p:txBody>
      </p:sp>
    </p:spTree>
    <p:extLst>
      <p:ext uri="{BB962C8B-B14F-4D97-AF65-F5344CB8AC3E}">
        <p14:creationId xmlns:p14="http://schemas.microsoft.com/office/powerpoint/2010/main" val="1184243631"/>
      </p:ext>
    </p:extLst>
  </p:cSld>
  <p:clrMapOvr>
    <a:masterClrMapping/>
  </p:clrMapOvr>
</p:sld>
</file>

<file path=ppt/theme/theme1.xml><?xml version="1.0" encoding="utf-8"?>
<a:theme xmlns:a="http://schemas.openxmlformats.org/drawingml/2006/main" name="Office Theme">
  <a:themeElements>
    <a:clrScheme name="HCC Colors">
      <a:dk1>
        <a:srgbClr val="000000"/>
      </a:dk1>
      <a:lt1>
        <a:srgbClr val="FFFFFF"/>
      </a:lt1>
      <a:dk2>
        <a:srgbClr val="555659"/>
      </a:dk2>
      <a:lt2>
        <a:srgbClr val="8A8A8D"/>
      </a:lt2>
      <a:accent1>
        <a:srgbClr val="FFB819"/>
      </a:accent1>
      <a:accent2>
        <a:srgbClr val="EF7622"/>
      </a:accent2>
      <a:accent3>
        <a:srgbClr val="D9272E"/>
      </a:accent3>
      <a:accent4>
        <a:srgbClr val="6CC049"/>
      </a:accent4>
      <a:accent5>
        <a:srgbClr val="0093C9"/>
      </a:accent5>
      <a:accent6>
        <a:srgbClr val="E56385"/>
      </a:accent6>
      <a:hlink>
        <a:srgbClr val="0075C9"/>
      </a:hlink>
      <a:folHlink>
        <a:srgbClr val="490D6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ctr">
        <a:spAutoFit/>
      </a:bodyPr>
      <a:lstStyle>
        <a:defPPr>
          <a:lnSpc>
            <a:spcPts val="4300"/>
          </a:lnSpc>
          <a:defRPr sz="3600" dirty="0" smtClean="0">
            <a:latin typeface="Avenir Book" charset="0"/>
            <a:ea typeface="Avenir Book" charset="0"/>
            <a:cs typeface="Avenir Book" charset="0"/>
          </a:defRPr>
        </a:defPPr>
      </a:lstStyle>
    </a:txDef>
  </a:objectDefaults>
  <a:extraClrSchemeLst/>
  <a:extLst>
    <a:ext uri="{05A4C25C-085E-4340-85A3-A5531E510DB2}">
      <thm15:themeFamily xmlns:thm15="http://schemas.microsoft.com/office/thememl/2012/main" name="HCC-BrandedSlideshow2018" id="{E9D08EA7-F23D-4344-8FFC-EDF9EED30413}" vid="{FF91048F-7044-9C42-872C-FCC103ADDA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D82A2B178C5841A7A62C062B609564" ma:contentTypeVersion="34" ma:contentTypeDescription="Create a new document." ma:contentTypeScope="" ma:versionID="00da5da6a80a3f81f1a38d384d5d60ae">
  <xsd:schema xmlns:xsd="http://www.w3.org/2001/XMLSchema" xmlns:xs="http://www.w3.org/2001/XMLSchema" xmlns:p="http://schemas.microsoft.com/office/2006/metadata/properties" xmlns:ns3="4285567f-e626-4d08-8a7c-a35a8d0aa403" xmlns:ns4="66f93aa1-c191-4aab-9d07-afcec56b990e" targetNamespace="http://schemas.microsoft.com/office/2006/metadata/properties" ma:root="true" ma:fieldsID="ab520d673d7c0f3f1d3079cb9ce3d912" ns3:_="" ns4:_="">
    <xsd:import namespace="4285567f-e626-4d08-8a7c-a35a8d0aa403"/>
    <xsd:import namespace="66f93aa1-c191-4aab-9d07-afcec56b990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NotebookType" minOccurs="0"/>
                <xsd:element ref="ns4:FolderType" minOccurs="0"/>
                <xsd:element ref="ns4:CultureName" minOccurs="0"/>
                <xsd:element ref="ns4:AppVersion" minOccurs="0"/>
                <xsd:element ref="ns4:TeamsChannelId" minOccurs="0"/>
                <xsd:element ref="ns4:Owner" minOccurs="0"/>
                <xsd:element ref="ns4:Math_Settings" minOccurs="0"/>
                <xsd:element ref="ns4:DefaultSectionNames" minOccurs="0"/>
                <xsd:element ref="ns4:Templates" minOccurs="0"/>
                <xsd:element ref="ns4:Teachers" minOccurs="0"/>
                <xsd:element ref="ns4:Students" minOccurs="0"/>
                <xsd:element ref="ns4:Student_Groups" minOccurs="0"/>
                <xsd:element ref="ns4:Distribution_Groups" minOccurs="0"/>
                <xsd:element ref="ns4:LMS_Mapping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IsNotebookLocked" minOccurs="0"/>
                <xsd:element ref="ns4:MediaServiceDateTaken" minOccurs="0"/>
                <xsd:element ref="ns4:MediaServiceAutoKeyPoints" minOccurs="0"/>
                <xsd:element ref="ns4:MediaServiceKeyPoints" minOccurs="0"/>
                <xsd:element ref="ns4:Teams_Channel_Section_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85567f-e626-4d08-8a7c-a35a8d0aa40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f93aa1-c191-4aab-9d07-afcec56b990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NotebookType" ma:index="17" nillable="true" ma:displayName="Notebook Type" ma:internalName="NotebookType">
      <xsd:simpleType>
        <xsd:restriction base="dms:Text"/>
      </xsd:simpleType>
    </xsd:element>
    <xsd:element name="FolderType" ma:index="18" nillable="true" ma:displayName="Folder Type" ma:internalName="FolderType">
      <xsd:simpleType>
        <xsd:restriction base="dms:Text"/>
      </xsd:simpleType>
    </xsd:element>
    <xsd:element name="CultureName" ma:index="19" nillable="true" ma:displayName="Culture Name" ma:internalName="CultureName">
      <xsd:simpleType>
        <xsd:restriction base="dms:Text"/>
      </xsd:simpleType>
    </xsd:element>
    <xsd:element name="AppVersion" ma:index="20" nillable="true" ma:displayName="App Version" ma:internalName="AppVersion">
      <xsd:simpleType>
        <xsd:restriction base="dms:Text"/>
      </xsd:simpleType>
    </xsd:element>
    <xsd:element name="TeamsChannelId" ma:index="21" nillable="true" ma:displayName="Teams Channel Id" ma:internalName="TeamsChannelId">
      <xsd:simpleType>
        <xsd:restriction base="dms:Text"/>
      </xsd:simpleType>
    </xsd:element>
    <xsd:element name="Owner" ma:index="22"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3" nillable="true" ma:displayName="Math Settings" ma:internalName="Math_Settings">
      <xsd:simpleType>
        <xsd:restriction base="dms:Text"/>
      </xsd:simpleType>
    </xsd:element>
    <xsd:element name="DefaultSectionNames" ma:index="24" nillable="true" ma:displayName="Default Section Names" ma:internalName="DefaultSectionNames">
      <xsd:simpleType>
        <xsd:restriction base="dms:Note">
          <xsd:maxLength value="255"/>
        </xsd:restriction>
      </xsd:simpleType>
    </xsd:element>
    <xsd:element name="Templates" ma:index="25" nillable="true" ma:displayName="Templates" ma:internalName="Templates">
      <xsd:simpleType>
        <xsd:restriction base="dms:Note">
          <xsd:maxLength value="255"/>
        </xsd:restriction>
      </xsd:simpleType>
    </xsd:element>
    <xsd:element name="Teachers" ma:index="26"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7"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8"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9" nillable="true" ma:displayName="Distribution Groups" ma:internalName="Distribution_Groups">
      <xsd:simpleType>
        <xsd:restriction base="dms:Note">
          <xsd:maxLength value="255"/>
        </xsd:restriction>
      </xsd:simpleType>
    </xsd:element>
    <xsd:element name="LMS_Mappings" ma:index="30" nillable="true" ma:displayName="LMS Mappings" ma:internalName="LMS_Mappings">
      <xsd:simpleType>
        <xsd:restriction base="dms:Note">
          <xsd:maxLength value="255"/>
        </xsd:restriction>
      </xsd:simpleType>
    </xsd:element>
    <xsd:element name="Invited_Teachers" ma:index="31" nillable="true" ma:displayName="Invited Teachers" ma:internalName="Invited_Teachers">
      <xsd:simpleType>
        <xsd:restriction base="dms:Note">
          <xsd:maxLength value="255"/>
        </xsd:restriction>
      </xsd:simpleType>
    </xsd:element>
    <xsd:element name="Invited_Students" ma:index="32" nillable="true" ma:displayName="Invited Students" ma:internalName="Invited_Students">
      <xsd:simpleType>
        <xsd:restriction base="dms:Note">
          <xsd:maxLength value="255"/>
        </xsd:restriction>
      </xsd:simpleType>
    </xsd:element>
    <xsd:element name="Self_Registration_Enabled" ma:index="33" nillable="true" ma:displayName="Self Registration Enabled" ma:internalName="Self_Registration_Enabled">
      <xsd:simpleType>
        <xsd:restriction base="dms:Boolean"/>
      </xsd:simpleType>
    </xsd:element>
    <xsd:element name="Has_Teacher_Only_SectionGroup" ma:index="34" nillable="true" ma:displayName="Has Teacher Only SectionGroup" ma:internalName="Has_Teacher_Only_SectionGroup">
      <xsd:simpleType>
        <xsd:restriction base="dms:Boolean"/>
      </xsd:simpleType>
    </xsd:element>
    <xsd:element name="Is_Collaboration_Space_Locked" ma:index="35" nillable="true" ma:displayName="Is Collaboration Space Locked" ma:internalName="Is_Collaboration_Space_Locked">
      <xsd:simpleType>
        <xsd:restriction base="dms:Boolean"/>
      </xsd:simpleType>
    </xsd:element>
    <xsd:element name="IsNotebookLocked" ma:index="36" nillable="true" ma:displayName="Is Notebook Locked" ma:internalName="IsNotebookLocked">
      <xsd:simpleType>
        <xsd:restriction base="dms:Boolean"/>
      </xsd:simpleType>
    </xsd:element>
    <xsd:element name="MediaServiceDateTaken" ma:index="37" nillable="true" ma:displayName="MediaServiceDateTaken" ma:hidden="true" ma:internalName="MediaServiceDateTaken" ma:readOnly="true">
      <xsd:simpleType>
        <xsd:restriction base="dms:Text"/>
      </xsd:simpleType>
    </xsd:element>
    <xsd:element name="MediaServiceAutoKeyPoints" ma:index="38" nillable="true" ma:displayName="MediaServiceAutoKeyPoints" ma:hidden="true" ma:internalName="MediaServiceAutoKeyPoints" ma:readOnly="true">
      <xsd:simpleType>
        <xsd:restriction base="dms:Note"/>
      </xsd:simpleType>
    </xsd:element>
    <xsd:element name="MediaServiceKeyPoints" ma:index="39" nillable="true" ma:displayName="KeyPoints" ma:internalName="MediaServiceKeyPoints" ma:readOnly="true">
      <xsd:simpleType>
        <xsd:restriction base="dms:Note">
          <xsd:maxLength value="255"/>
        </xsd:restriction>
      </xsd:simpleType>
    </xsd:element>
    <xsd:element name="Teams_Channel_Section_Location" ma:index="40" nillable="true" ma:displayName="Teams Channel Section Location" ma:internalName="Teams_Channel_Section_Location">
      <xsd:simpleType>
        <xsd:restriction base="dms:Text"/>
      </xsd:simpleType>
    </xsd:element>
    <xsd:element name="MediaLengthInSeconds" ma:index="4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bookType xmlns="66f93aa1-c191-4aab-9d07-afcec56b990e" xsi:nil="true"/>
    <FolderType xmlns="66f93aa1-c191-4aab-9d07-afcec56b990e" xsi:nil="true"/>
    <CultureName xmlns="66f93aa1-c191-4aab-9d07-afcec56b990e" xsi:nil="true"/>
    <Owner xmlns="66f93aa1-c191-4aab-9d07-afcec56b990e">
      <UserInfo>
        <DisplayName/>
        <AccountId xsi:nil="true"/>
        <AccountType/>
      </UserInfo>
    </Owner>
    <Distribution_Groups xmlns="66f93aa1-c191-4aab-9d07-afcec56b990e" xsi:nil="true"/>
    <TeamsChannelId xmlns="66f93aa1-c191-4aab-9d07-afcec56b990e" xsi:nil="true"/>
    <Invited_Students xmlns="66f93aa1-c191-4aab-9d07-afcec56b990e" xsi:nil="true"/>
    <IsNotebookLocked xmlns="66f93aa1-c191-4aab-9d07-afcec56b990e" xsi:nil="true"/>
    <Teachers xmlns="66f93aa1-c191-4aab-9d07-afcec56b990e">
      <UserInfo>
        <DisplayName/>
        <AccountId xsi:nil="true"/>
        <AccountType/>
      </UserInfo>
    </Teachers>
    <Students xmlns="66f93aa1-c191-4aab-9d07-afcec56b990e">
      <UserInfo>
        <DisplayName/>
        <AccountId xsi:nil="true"/>
        <AccountType/>
      </UserInfo>
    </Students>
    <Student_Groups xmlns="66f93aa1-c191-4aab-9d07-afcec56b990e">
      <UserInfo>
        <DisplayName/>
        <AccountId xsi:nil="true"/>
        <AccountType/>
      </UserInfo>
    </Student_Groups>
    <Math_Settings xmlns="66f93aa1-c191-4aab-9d07-afcec56b990e" xsi:nil="true"/>
    <Templates xmlns="66f93aa1-c191-4aab-9d07-afcec56b990e" xsi:nil="true"/>
    <DefaultSectionNames xmlns="66f93aa1-c191-4aab-9d07-afcec56b990e" xsi:nil="true"/>
    <Is_Collaboration_Space_Locked xmlns="66f93aa1-c191-4aab-9d07-afcec56b990e" xsi:nil="true"/>
    <AppVersion xmlns="66f93aa1-c191-4aab-9d07-afcec56b990e" xsi:nil="true"/>
    <Self_Registration_Enabled xmlns="66f93aa1-c191-4aab-9d07-afcec56b990e" xsi:nil="true"/>
    <Has_Teacher_Only_SectionGroup xmlns="66f93aa1-c191-4aab-9d07-afcec56b990e" xsi:nil="true"/>
    <Teams_Channel_Section_Location xmlns="66f93aa1-c191-4aab-9d07-afcec56b990e" xsi:nil="true"/>
    <LMS_Mappings xmlns="66f93aa1-c191-4aab-9d07-afcec56b990e" xsi:nil="true"/>
    <Invited_Teachers xmlns="66f93aa1-c191-4aab-9d07-afcec56b990e" xsi:nil="true"/>
  </documentManagement>
</p:properties>
</file>

<file path=customXml/itemProps1.xml><?xml version="1.0" encoding="utf-8"?>
<ds:datastoreItem xmlns:ds="http://schemas.openxmlformats.org/officeDocument/2006/customXml" ds:itemID="{0EF0C60C-107E-4E26-AA55-3F1CCA7E96F7}">
  <ds:schemaRefs>
    <ds:schemaRef ds:uri="4285567f-e626-4d08-8a7c-a35a8d0aa403"/>
    <ds:schemaRef ds:uri="66f93aa1-c191-4aab-9d07-afcec56b990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8009A56-AACF-4162-BC04-6106B6AC814A}">
  <ds:schemaRefs>
    <ds:schemaRef ds:uri="http://schemas.microsoft.com/sharepoint/v3/contenttype/forms"/>
  </ds:schemaRefs>
</ds:datastoreItem>
</file>

<file path=customXml/itemProps3.xml><?xml version="1.0" encoding="utf-8"?>
<ds:datastoreItem xmlns:ds="http://schemas.openxmlformats.org/officeDocument/2006/customXml" ds:itemID="{5079B71E-57AA-4751-B9E7-612551B077DD}">
  <ds:schemaRefs>
    <ds:schemaRef ds:uri="4285567f-e626-4d08-8a7c-a35a8d0aa403"/>
    <ds:schemaRef ds:uri="66f93aa1-c191-4aab-9d07-afcec56b990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125</TotalTime>
  <Words>1694</Words>
  <Application>Microsoft Office PowerPoint</Application>
  <PresentationFormat>Widescreen</PresentationFormat>
  <Paragraphs>236</Paragraphs>
  <Slides>34</Slides>
  <Notes>25</Notes>
  <HiddenSlides>0</HiddenSlides>
  <MMClips>1</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34</vt:i4>
      </vt:variant>
    </vt:vector>
  </HeadingPairs>
  <TitlesOfParts>
    <vt:vector size="48" baseType="lpstr">
      <vt:lpstr>Aharoni</vt:lpstr>
      <vt:lpstr>AR JULIAN</vt:lpstr>
      <vt:lpstr>Arial</vt:lpstr>
      <vt:lpstr>Arial Black</vt:lpstr>
      <vt:lpstr>Avenir Book</vt:lpstr>
      <vt:lpstr>Bahnschrift SemiCondensed</vt:lpstr>
      <vt:lpstr>Calibri</vt:lpstr>
      <vt:lpstr>Calibri Light</vt:lpstr>
      <vt:lpstr>Courier New</vt:lpstr>
      <vt:lpstr>Gotham Black</vt:lpstr>
      <vt:lpstr>Gotham SSm A</vt:lpstr>
      <vt:lpstr>Ink Free</vt:lpstr>
      <vt:lpstr>Wingdings</vt:lpstr>
      <vt:lpstr>Office Theme</vt:lpstr>
      <vt:lpstr>PowerPoint Presentation</vt:lpstr>
      <vt:lpstr>PowerPoint Presentation</vt:lpstr>
      <vt:lpstr>For Best Meeting Reception</vt:lpstr>
      <vt:lpstr>PowerPoint Presentation</vt:lpstr>
      <vt:lpstr>Agenda</vt:lpstr>
      <vt:lpstr>Title I – jwilli56@houstonisd.org  </vt:lpstr>
      <vt:lpstr>PowerPoint Presentation</vt:lpstr>
      <vt:lpstr>HAIS will …</vt:lpstr>
      <vt:lpstr>POFI1341 will …</vt:lpstr>
      <vt:lpstr>PowerPoint Presentation</vt:lpstr>
      <vt:lpstr>Where to find information?</vt:lpstr>
      <vt:lpstr>Syllabus</vt:lpstr>
      <vt:lpstr>PowerPoint Presentation</vt:lpstr>
      <vt:lpstr>PowerPoint Presentation</vt:lpstr>
      <vt:lpstr>Does Homework Impacts  Grades?                             Y E S </vt:lpstr>
      <vt:lpstr>PowerPoint Presentation</vt:lpstr>
      <vt:lpstr>PowerPoint Presentation</vt:lpstr>
      <vt:lpstr>Student Resources</vt:lpstr>
      <vt:lpstr>PowerPoint Presentation</vt:lpstr>
      <vt:lpstr>PowerPoint Presentation</vt:lpstr>
      <vt:lpstr>PowerPoint Presentation</vt:lpstr>
      <vt:lpstr>PowerPoint Presentation</vt:lpstr>
      <vt:lpstr>PowerPoint Presentation</vt:lpstr>
      <vt:lpstr>Parent Involvement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Sherman, Jo Ann</dc:creator>
  <cp:lastModifiedBy>Sherman, Jo Ann</cp:lastModifiedBy>
  <cp:revision>3</cp:revision>
  <dcterms:created xsi:type="dcterms:W3CDTF">2021-01-19T21:15:38Z</dcterms:created>
  <dcterms:modified xsi:type="dcterms:W3CDTF">2022-01-13T21:49:37Z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0x01010040D82A2B178C5841A7A62C062B609564</vt:lpwstr>
  </property>
</Properties>
</file>